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3" r:id="rId3"/>
    <p:sldId id="262" r:id="rId4"/>
    <p:sldId id="264" r:id="rId5"/>
    <p:sldId id="266" r:id="rId6"/>
    <p:sldId id="256" r:id="rId7"/>
    <p:sldId id="265" r:id="rId8"/>
    <p:sldId id="258" r:id="rId9"/>
    <p:sldId id="260" r:id="rId10"/>
    <p:sldId id="257" r:id="rId11"/>
    <p:sldId id="259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38683-9DF9-4284-834E-D5E0C4EA7CC6}" v="13" dt="2021-04-16T15:16:45.186"/>
    <p1510:client id="{0B99DE55-087A-412C-962A-973FABDE7200}" v="5" dt="2021-04-16T14:53:18.042"/>
    <p1510:client id="{13A5F682-55D5-4921-912A-6683E3A9BB83}" v="36" dt="2021-04-16T15:29:46.057"/>
    <p1510:client id="{1D40B765-ADB3-4BC8-977B-26808C4C2E12}" v="21" dt="2021-04-16T15:15:51.222"/>
    <p1510:client id="{377FA50E-6119-401B-B852-0500EA0AB4FA}" v="8" dt="2021-04-16T15:28:46.091"/>
    <p1510:client id="{586A94B8-82B0-4571-B9FA-2FDC85F8BAFC}" v="118" dt="2021-04-16T15:28:53.963"/>
    <p1510:client id="{8EAB5C9F-E7A5-4030-9AEE-027EC39E062C}" v="19" dt="2021-04-16T14:56:30.412"/>
    <p1510:client id="{CEB60B6D-A34C-4E6B-AA1B-839CBDCA5976}" v="15" dt="2021-04-16T14:54:52.366"/>
    <p1510:client id="{F715A004-5856-4379-98E7-1E9C832947F7}" v="28" dt="2021-04-16T14:57:25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emans, Bram (191807)" userId="S::191807@buas.nl::773c62f6-7b3b-4a42-9241-715f7c798914" providerId="AD" clId="Web-{CEB60B6D-A34C-4E6B-AA1B-839CBDCA5976}"/>
    <pc:docChg chg="modSld sldOrd">
      <pc:chgData name="Klemans, Bram (191807)" userId="S::191807@buas.nl::773c62f6-7b3b-4a42-9241-715f7c798914" providerId="AD" clId="Web-{CEB60B6D-A34C-4E6B-AA1B-839CBDCA5976}" dt="2021-04-16T14:54:52.366" v="13"/>
      <pc:docMkLst>
        <pc:docMk/>
      </pc:docMkLst>
      <pc:sldChg chg="addSp delSp modSp">
        <pc:chgData name="Klemans, Bram (191807)" userId="S::191807@buas.nl::773c62f6-7b3b-4a42-9241-715f7c798914" providerId="AD" clId="Web-{CEB60B6D-A34C-4E6B-AA1B-839CBDCA5976}" dt="2021-04-16T14:54:36.708" v="9"/>
        <pc:sldMkLst>
          <pc:docMk/>
          <pc:sldMk cId="3367441645" sldId="262"/>
        </pc:sldMkLst>
        <pc:spChg chg="add mod">
          <ac:chgData name="Klemans, Bram (191807)" userId="S::191807@buas.nl::773c62f6-7b3b-4a42-9241-715f7c798914" providerId="AD" clId="Web-{CEB60B6D-A34C-4E6B-AA1B-839CBDCA5976}" dt="2021-04-16T14:53:44.612" v="4"/>
          <ac:spMkLst>
            <pc:docMk/>
            <pc:sldMk cId="3367441645" sldId="262"/>
            <ac:spMk id="4" creationId="{006DA392-D53B-436A-8C49-986F2F06870E}"/>
          </ac:spMkLst>
        </pc:spChg>
        <pc:picChg chg="del">
          <ac:chgData name="Klemans, Bram (191807)" userId="S::191807@buas.nl::773c62f6-7b3b-4a42-9241-715f7c798914" providerId="AD" clId="Web-{CEB60B6D-A34C-4E6B-AA1B-839CBDCA5976}" dt="2021-04-16T14:53:53.925" v="6"/>
          <ac:picMkLst>
            <pc:docMk/>
            <pc:sldMk cId="3367441645" sldId="262"/>
            <ac:picMk id="11" creationId="{4664B464-ACB3-4705-8B2B-EBBE2DA82B31}"/>
          </ac:picMkLst>
        </pc:picChg>
        <pc:picChg chg="del">
          <ac:chgData name="Klemans, Bram (191807)" userId="S::191807@buas.nl::773c62f6-7b3b-4a42-9241-715f7c798914" providerId="AD" clId="Web-{CEB60B6D-A34C-4E6B-AA1B-839CBDCA5976}" dt="2021-04-16T14:54:36.708" v="9"/>
          <ac:picMkLst>
            <pc:docMk/>
            <pc:sldMk cId="3367441645" sldId="262"/>
            <ac:picMk id="5124" creationId="{80F911C2-8DF7-469B-9A2F-8378DAD8B0C6}"/>
          </ac:picMkLst>
        </pc:picChg>
        <pc:picChg chg="del mod">
          <ac:chgData name="Klemans, Bram (191807)" userId="S::191807@buas.nl::773c62f6-7b3b-4a42-9241-715f7c798914" providerId="AD" clId="Web-{CEB60B6D-A34C-4E6B-AA1B-839CBDCA5976}" dt="2021-04-16T14:53:44.612" v="4"/>
          <ac:picMkLst>
            <pc:docMk/>
            <pc:sldMk cId="3367441645" sldId="262"/>
            <ac:picMk id="5126" creationId="{8978DC4A-23AA-4C5E-95A8-A4A724C8B164}"/>
          </ac:picMkLst>
        </pc:picChg>
        <pc:picChg chg="del">
          <ac:chgData name="Klemans, Bram (191807)" userId="S::191807@buas.nl::773c62f6-7b3b-4a42-9241-715f7c798914" providerId="AD" clId="Web-{CEB60B6D-A34C-4E6B-AA1B-839CBDCA5976}" dt="2021-04-16T14:53:20.032" v="0"/>
          <ac:picMkLst>
            <pc:docMk/>
            <pc:sldMk cId="3367441645" sldId="262"/>
            <ac:picMk id="5136" creationId="{951868B6-A732-4F75-B0A4-A0FE0B89D48D}"/>
          </ac:picMkLst>
        </pc:picChg>
      </pc:sldChg>
      <pc:sldChg chg="addSp delSp modSp ord">
        <pc:chgData name="Klemans, Bram (191807)" userId="S::191807@buas.nl::773c62f6-7b3b-4a42-9241-715f7c798914" providerId="AD" clId="Web-{CEB60B6D-A34C-4E6B-AA1B-839CBDCA5976}" dt="2021-04-16T14:53:57.097" v="8" actId="1076"/>
        <pc:sldMkLst>
          <pc:docMk/>
          <pc:sldMk cId="1197924035" sldId="263"/>
        </pc:sldMkLst>
        <pc:spChg chg="del">
          <ac:chgData name="Klemans, Bram (191807)" userId="S::191807@buas.nl::773c62f6-7b3b-4a42-9241-715f7c798914" providerId="AD" clId="Web-{CEB60B6D-A34C-4E6B-AA1B-839CBDCA5976}" dt="2021-04-16T14:53:46.284" v="5"/>
          <ac:spMkLst>
            <pc:docMk/>
            <pc:sldMk cId="1197924035" sldId="263"/>
            <ac:spMk id="3" creationId="{0A3020DE-53F7-401D-9F55-B8B2F08E83BD}"/>
          </ac:spMkLst>
        </pc:spChg>
        <pc:picChg chg="add mod ord">
          <ac:chgData name="Klemans, Bram (191807)" userId="S::191807@buas.nl::773c62f6-7b3b-4a42-9241-715f7c798914" providerId="AD" clId="Web-{CEB60B6D-A34C-4E6B-AA1B-839CBDCA5976}" dt="2021-04-16T14:53:46.284" v="5"/>
          <ac:picMkLst>
            <pc:docMk/>
            <pc:sldMk cId="1197924035" sldId="263"/>
            <ac:picMk id="5" creationId="{18D9C06B-EAFF-43E9-9E42-C66EA6457960}"/>
          </ac:picMkLst>
        </pc:picChg>
        <pc:picChg chg="add mod">
          <ac:chgData name="Klemans, Bram (191807)" userId="S::191807@buas.nl::773c62f6-7b3b-4a42-9241-715f7c798914" providerId="AD" clId="Web-{CEB60B6D-A34C-4E6B-AA1B-839CBDCA5976}" dt="2021-04-16T14:53:57.097" v="8" actId="1076"/>
          <ac:picMkLst>
            <pc:docMk/>
            <pc:sldMk cId="1197924035" sldId="263"/>
            <ac:picMk id="6" creationId="{B890DD6D-BF83-4E9A-8826-9E8DD6CCF528}"/>
          </ac:picMkLst>
        </pc:picChg>
      </pc:sldChg>
      <pc:sldChg chg="addSp delSp modSp mod setBg setClrOvrMap">
        <pc:chgData name="Klemans, Bram (191807)" userId="S::191807@buas.nl::773c62f6-7b3b-4a42-9241-715f7c798914" providerId="AD" clId="Web-{CEB60B6D-A34C-4E6B-AA1B-839CBDCA5976}" dt="2021-04-16T14:54:52.366" v="13"/>
        <pc:sldMkLst>
          <pc:docMk/>
          <pc:sldMk cId="3151007099" sldId="264"/>
        </pc:sldMkLst>
        <pc:spChg chg="del">
          <ac:chgData name="Klemans, Bram (191807)" userId="S::191807@buas.nl::773c62f6-7b3b-4a42-9241-715f7c798914" providerId="AD" clId="Web-{CEB60B6D-A34C-4E6B-AA1B-839CBDCA5976}" dt="2021-04-16T14:53:23.001" v="1"/>
          <ac:spMkLst>
            <pc:docMk/>
            <pc:sldMk cId="3151007099" sldId="264"/>
            <ac:spMk id="3" creationId="{2216F53D-62E1-4192-8DBC-E96866388928}"/>
          </ac:spMkLst>
        </pc:spChg>
        <pc:spChg chg="add del">
          <ac:chgData name="Klemans, Bram (191807)" userId="S::191807@buas.nl::773c62f6-7b3b-4a42-9241-715f7c798914" providerId="AD" clId="Web-{CEB60B6D-A34C-4E6B-AA1B-839CBDCA5976}" dt="2021-04-16T14:54:52.366" v="13"/>
          <ac:spMkLst>
            <pc:docMk/>
            <pc:sldMk cId="3151007099" sldId="264"/>
            <ac:spMk id="10" creationId="{3064533C-8282-4DC8-A306-082ADBF58F98}"/>
          </ac:spMkLst>
        </pc:spChg>
        <pc:spChg chg="add del">
          <ac:chgData name="Klemans, Bram (191807)" userId="S::191807@buas.nl::773c62f6-7b3b-4a42-9241-715f7c798914" providerId="AD" clId="Web-{CEB60B6D-A34C-4E6B-AA1B-839CBDCA5976}" dt="2021-04-16T14:54:52.366" v="13"/>
          <ac:spMkLst>
            <pc:docMk/>
            <pc:sldMk cId="3151007099" sldId="264"/>
            <ac:spMk id="13" creationId="{2EEE8F11-3582-44B7-9869-F2D26D7DD9D4}"/>
          </ac:spMkLst>
        </pc:spChg>
        <pc:spChg chg="add del">
          <ac:chgData name="Klemans, Bram (191807)" userId="S::191807@buas.nl::773c62f6-7b3b-4a42-9241-715f7c798914" providerId="AD" clId="Web-{CEB60B6D-A34C-4E6B-AA1B-839CBDCA5976}" dt="2021-04-16T14:54:52.366" v="13"/>
          <ac:spMkLst>
            <pc:docMk/>
            <pc:sldMk cId="3151007099" sldId="264"/>
            <ac:spMk id="15" creationId="{2141F1CC-6A53-4BCF-9127-AABB52E2497E}"/>
          </ac:spMkLst>
        </pc:spChg>
        <pc:spChg chg="add del">
          <ac:chgData name="Klemans, Bram (191807)" userId="S::191807@buas.nl::773c62f6-7b3b-4a42-9241-715f7c798914" providerId="AD" clId="Web-{CEB60B6D-A34C-4E6B-AA1B-839CBDCA5976}" dt="2021-04-16T14:54:52.366" v="13"/>
          <ac:spMkLst>
            <pc:docMk/>
            <pc:sldMk cId="3151007099" sldId="264"/>
            <ac:spMk id="17" creationId="{561B2B49-7142-4CA8-A929-4671548E6A5A}"/>
          </ac:spMkLst>
        </pc:spChg>
        <pc:picChg chg="add mod ord">
          <ac:chgData name="Klemans, Bram (191807)" userId="S::191807@buas.nl::773c62f6-7b3b-4a42-9241-715f7c798914" providerId="AD" clId="Web-{CEB60B6D-A34C-4E6B-AA1B-839CBDCA5976}" dt="2021-04-16T14:54:52.366" v="13"/>
          <ac:picMkLst>
            <pc:docMk/>
            <pc:sldMk cId="3151007099" sldId="264"/>
            <ac:picMk id="4" creationId="{96379337-6100-4096-B672-15F165F98234}"/>
          </ac:picMkLst>
        </pc:picChg>
        <pc:picChg chg="add mod ord">
          <ac:chgData name="Klemans, Bram (191807)" userId="S::191807@buas.nl::773c62f6-7b3b-4a42-9241-715f7c798914" providerId="AD" clId="Web-{CEB60B6D-A34C-4E6B-AA1B-839CBDCA5976}" dt="2021-04-16T14:54:52.366" v="13"/>
          <ac:picMkLst>
            <pc:docMk/>
            <pc:sldMk cId="3151007099" sldId="264"/>
            <ac:picMk id="5" creationId="{5EBCAA27-FABF-411E-8107-A6F1A9258576}"/>
          </ac:picMkLst>
        </pc:picChg>
        <pc:picChg chg="mod">
          <ac:chgData name="Klemans, Bram (191807)" userId="S::191807@buas.nl::773c62f6-7b3b-4a42-9241-715f7c798914" providerId="AD" clId="Web-{CEB60B6D-A34C-4E6B-AA1B-839CBDCA5976}" dt="2021-04-16T14:54:52.366" v="13"/>
          <ac:picMkLst>
            <pc:docMk/>
            <pc:sldMk cId="3151007099" sldId="264"/>
            <ac:picMk id="6" creationId="{2FD8DD65-98E3-4223-998C-E8EC815A85E1}"/>
          </ac:picMkLst>
        </pc:picChg>
      </pc:sldChg>
    </pc:docChg>
  </pc:docChgLst>
  <pc:docChgLst>
    <pc:chgData name="Intven, Mark (200632)" userId="0150e380-8b02-4888-b1e8-6af73fda2441" providerId="ADAL" clId="{586A94B8-82B0-4571-B9FA-2FDC85F8BAFC}"/>
    <pc:docChg chg="undo custSel addSld modSld">
      <pc:chgData name="Intven, Mark (200632)" userId="0150e380-8b02-4888-b1e8-6af73fda2441" providerId="ADAL" clId="{586A94B8-82B0-4571-B9FA-2FDC85F8BAFC}" dt="2021-04-16T15:28:53.963" v="118" actId="14100"/>
      <pc:docMkLst>
        <pc:docMk/>
      </pc:docMkLst>
      <pc:sldChg chg="addSp modSp mod setBg">
        <pc:chgData name="Intven, Mark (200632)" userId="0150e380-8b02-4888-b1e8-6af73fda2441" providerId="ADAL" clId="{586A94B8-82B0-4571-B9FA-2FDC85F8BAFC}" dt="2021-04-16T15:17:47.161" v="84" actId="20577"/>
        <pc:sldMkLst>
          <pc:docMk/>
          <pc:sldMk cId="1634502122" sldId="256"/>
        </pc:sldMkLst>
        <pc:spChg chg="mod">
          <ac:chgData name="Intven, Mark (200632)" userId="0150e380-8b02-4888-b1e8-6af73fda2441" providerId="ADAL" clId="{586A94B8-82B0-4571-B9FA-2FDC85F8BAFC}" dt="2021-04-16T15:17:47.161" v="84" actId="20577"/>
          <ac:spMkLst>
            <pc:docMk/>
            <pc:sldMk cId="1634502122" sldId="256"/>
            <ac:spMk id="2" creationId="{07318CE5-C7A0-495C-BC5F-B146F86A2960}"/>
          </ac:spMkLst>
        </pc:spChg>
        <pc:spChg chg="mod">
          <ac:chgData name="Intven, Mark (200632)" userId="0150e380-8b02-4888-b1e8-6af73fda2441" providerId="ADAL" clId="{586A94B8-82B0-4571-B9FA-2FDC85F8BAFC}" dt="2021-04-16T15:17:35.109" v="77" actId="26606"/>
          <ac:spMkLst>
            <pc:docMk/>
            <pc:sldMk cId="1634502122" sldId="256"/>
            <ac:spMk id="3" creationId="{AC9801A5-5EE3-4F4F-B503-BDB3D14B8618}"/>
          </ac:spMkLst>
        </pc:spChg>
        <pc:spChg chg="add">
          <ac:chgData name="Intven, Mark (200632)" userId="0150e380-8b02-4888-b1e8-6af73fda2441" providerId="ADAL" clId="{586A94B8-82B0-4571-B9FA-2FDC85F8BAFC}" dt="2021-04-16T15:17:35.109" v="77" actId="26606"/>
          <ac:spMkLst>
            <pc:docMk/>
            <pc:sldMk cId="1634502122" sldId="256"/>
            <ac:spMk id="7" creationId="{0E91F5CA-B392-444C-88E3-BF5BAAEBDEB0}"/>
          </ac:spMkLst>
        </pc:spChg>
        <pc:spChg chg="add">
          <ac:chgData name="Intven, Mark (200632)" userId="0150e380-8b02-4888-b1e8-6af73fda2441" providerId="ADAL" clId="{586A94B8-82B0-4571-B9FA-2FDC85F8BAFC}" dt="2021-04-16T15:17:35.109" v="77" actId="26606"/>
          <ac:spMkLst>
            <pc:docMk/>
            <pc:sldMk cId="1634502122" sldId="256"/>
            <ac:spMk id="8" creationId="{561308AD-F95B-4430-886C-40173A45B2E4}"/>
          </ac:spMkLst>
        </pc:spChg>
        <pc:spChg chg="add">
          <ac:chgData name="Intven, Mark (200632)" userId="0150e380-8b02-4888-b1e8-6af73fda2441" providerId="ADAL" clId="{586A94B8-82B0-4571-B9FA-2FDC85F8BAFC}" dt="2021-04-16T15:17:35.109" v="77" actId="26606"/>
          <ac:spMkLst>
            <pc:docMk/>
            <pc:sldMk cId="1634502122" sldId="256"/>
            <ac:spMk id="14" creationId="{DB8C0BEF-1AD9-4002-9C03-EBFDBBE574F4}"/>
          </ac:spMkLst>
        </pc:spChg>
        <pc:spChg chg="add">
          <ac:chgData name="Intven, Mark (200632)" userId="0150e380-8b02-4888-b1e8-6af73fda2441" providerId="ADAL" clId="{586A94B8-82B0-4571-B9FA-2FDC85F8BAFC}" dt="2021-04-16T15:17:35.109" v="77" actId="26606"/>
          <ac:spMkLst>
            <pc:docMk/>
            <pc:sldMk cId="1634502122" sldId="256"/>
            <ac:spMk id="16" creationId="{DDCE5572-4319-4D42-813F-C8C69C08CAA8}"/>
          </ac:spMkLst>
        </pc:spChg>
        <pc:picChg chg="mod ord">
          <ac:chgData name="Intven, Mark (200632)" userId="0150e380-8b02-4888-b1e8-6af73fda2441" providerId="ADAL" clId="{586A94B8-82B0-4571-B9FA-2FDC85F8BAFC}" dt="2021-04-16T15:17:35.109" v="77" actId="26606"/>
          <ac:picMkLst>
            <pc:docMk/>
            <pc:sldMk cId="1634502122" sldId="256"/>
            <ac:picMk id="5" creationId="{F2944C0A-1DBA-495F-BDC6-BD83CA0C49AE}"/>
          </ac:picMkLst>
        </pc:picChg>
      </pc:sldChg>
      <pc:sldChg chg="addSp modSp mod setBg">
        <pc:chgData name="Intven, Mark (200632)" userId="0150e380-8b02-4888-b1e8-6af73fda2441" providerId="ADAL" clId="{586A94B8-82B0-4571-B9FA-2FDC85F8BAFC}" dt="2021-04-16T15:03:09.020" v="14" actId="26606"/>
        <pc:sldMkLst>
          <pc:docMk/>
          <pc:sldMk cId="267303699" sldId="257"/>
        </pc:sldMkLst>
        <pc:spChg chg="mod">
          <ac:chgData name="Intven, Mark (200632)" userId="0150e380-8b02-4888-b1e8-6af73fda2441" providerId="ADAL" clId="{586A94B8-82B0-4571-B9FA-2FDC85F8BAFC}" dt="2021-04-16T15:03:09.020" v="14" actId="26606"/>
          <ac:spMkLst>
            <pc:docMk/>
            <pc:sldMk cId="267303699" sldId="257"/>
            <ac:spMk id="2" creationId="{9FB6BF3C-7F1D-4612-9ABD-B26F0A9A545A}"/>
          </ac:spMkLst>
        </pc:spChg>
        <pc:spChg chg="add">
          <ac:chgData name="Intven, Mark (200632)" userId="0150e380-8b02-4888-b1e8-6af73fda2441" providerId="ADAL" clId="{586A94B8-82B0-4571-B9FA-2FDC85F8BAFC}" dt="2021-04-16T15:03:09.020" v="14" actId="26606"/>
          <ac:spMkLst>
            <pc:docMk/>
            <pc:sldMk cId="267303699" sldId="257"/>
            <ac:spMk id="12" creationId="{AC0749D4-5D79-415F-A4FE-C04AA9FAF637}"/>
          </ac:spMkLst>
        </pc:spChg>
        <pc:spChg chg="add">
          <ac:chgData name="Intven, Mark (200632)" userId="0150e380-8b02-4888-b1e8-6af73fda2441" providerId="ADAL" clId="{586A94B8-82B0-4571-B9FA-2FDC85F8BAFC}" dt="2021-04-16T15:03:09.020" v="14" actId="26606"/>
          <ac:spMkLst>
            <pc:docMk/>
            <pc:sldMk cId="267303699" sldId="257"/>
            <ac:spMk id="14" creationId="{E8C1EE2C-97A4-4801-8BC8-9D18F259BDAD}"/>
          </ac:spMkLst>
        </pc:spChg>
        <pc:picChg chg="mod">
          <ac:chgData name="Intven, Mark (200632)" userId="0150e380-8b02-4888-b1e8-6af73fda2441" providerId="ADAL" clId="{586A94B8-82B0-4571-B9FA-2FDC85F8BAFC}" dt="2021-04-16T15:03:09.020" v="14" actId="26606"/>
          <ac:picMkLst>
            <pc:docMk/>
            <pc:sldMk cId="267303699" sldId="257"/>
            <ac:picMk id="5" creationId="{096507B0-CD7A-495A-90EB-DE0ED01BCD09}"/>
          </ac:picMkLst>
        </pc:picChg>
        <pc:picChg chg="mod">
          <ac:chgData name="Intven, Mark (200632)" userId="0150e380-8b02-4888-b1e8-6af73fda2441" providerId="ADAL" clId="{586A94B8-82B0-4571-B9FA-2FDC85F8BAFC}" dt="2021-04-16T15:03:09.020" v="14" actId="26606"/>
          <ac:picMkLst>
            <pc:docMk/>
            <pc:sldMk cId="267303699" sldId="257"/>
            <ac:picMk id="7" creationId="{F68B8EF8-DDF9-4670-BCAE-FC65FD8E52AF}"/>
          </ac:picMkLst>
        </pc:picChg>
      </pc:sldChg>
      <pc:sldChg chg="addSp delSp modSp mod setBg">
        <pc:chgData name="Intven, Mark (200632)" userId="0150e380-8b02-4888-b1e8-6af73fda2441" providerId="ADAL" clId="{586A94B8-82B0-4571-B9FA-2FDC85F8BAFC}" dt="2021-04-16T15:06:20.940" v="38" actId="1076"/>
        <pc:sldMkLst>
          <pc:docMk/>
          <pc:sldMk cId="3303814317" sldId="258"/>
        </pc:sldMkLst>
        <pc:spChg chg="mod">
          <ac:chgData name="Intven, Mark (200632)" userId="0150e380-8b02-4888-b1e8-6af73fda2441" providerId="ADAL" clId="{586A94B8-82B0-4571-B9FA-2FDC85F8BAFC}" dt="2021-04-16T14:59:31.103" v="3" actId="26606"/>
          <ac:spMkLst>
            <pc:docMk/>
            <pc:sldMk cId="3303814317" sldId="258"/>
            <ac:spMk id="2" creationId="{F939CD8D-00CB-4453-B8E7-72BADCAF5CF8}"/>
          </ac:spMkLst>
        </pc:spChg>
        <pc:spChg chg="add mod">
          <ac:chgData name="Intven, Mark (200632)" userId="0150e380-8b02-4888-b1e8-6af73fda2441" providerId="ADAL" clId="{586A94B8-82B0-4571-B9FA-2FDC85F8BAFC}" dt="2021-04-16T15:05:07.900" v="34" actId="478"/>
          <ac:spMkLst>
            <pc:docMk/>
            <pc:sldMk cId="3303814317" sldId="258"/>
            <ac:spMk id="4" creationId="{79B3CCA4-487E-486C-92CB-4652D69788DA}"/>
          </ac:spMkLst>
        </pc:spChg>
        <pc:spChg chg="add">
          <ac:chgData name="Intven, Mark (200632)" userId="0150e380-8b02-4888-b1e8-6af73fda2441" providerId="ADAL" clId="{586A94B8-82B0-4571-B9FA-2FDC85F8BAFC}" dt="2021-04-16T14:59:31.103" v="3" actId="26606"/>
          <ac:spMkLst>
            <pc:docMk/>
            <pc:sldMk cId="3303814317" sldId="258"/>
            <ac:spMk id="73" creationId="{AC0749D4-5D79-415F-A4FE-C04AA9FAF637}"/>
          </ac:spMkLst>
        </pc:spChg>
        <pc:spChg chg="add">
          <ac:chgData name="Intven, Mark (200632)" userId="0150e380-8b02-4888-b1e8-6af73fda2441" providerId="ADAL" clId="{586A94B8-82B0-4571-B9FA-2FDC85F8BAFC}" dt="2021-04-16T14:59:31.103" v="3" actId="26606"/>
          <ac:spMkLst>
            <pc:docMk/>
            <pc:sldMk cId="3303814317" sldId="258"/>
            <ac:spMk id="75" creationId="{E8C1EE2C-97A4-4801-8BC8-9D18F259BDAD}"/>
          </ac:spMkLst>
        </pc:spChg>
        <pc:picChg chg="add mod">
          <ac:chgData name="Intven, Mark (200632)" userId="0150e380-8b02-4888-b1e8-6af73fda2441" providerId="ADAL" clId="{586A94B8-82B0-4571-B9FA-2FDC85F8BAFC}" dt="2021-04-16T15:06:20.940" v="38" actId="1076"/>
          <ac:picMkLst>
            <pc:docMk/>
            <pc:sldMk cId="3303814317" sldId="258"/>
            <ac:picMk id="3" creationId="{276B3E24-F816-452D-981F-2010767F30C4}"/>
          </ac:picMkLst>
        </pc:picChg>
        <pc:picChg chg="add mod">
          <ac:chgData name="Intven, Mark (200632)" userId="0150e380-8b02-4888-b1e8-6af73fda2441" providerId="ADAL" clId="{586A94B8-82B0-4571-B9FA-2FDC85F8BAFC}" dt="2021-04-16T15:05:45.492" v="37" actId="1076"/>
          <ac:picMkLst>
            <pc:docMk/>
            <pc:sldMk cId="3303814317" sldId="258"/>
            <ac:picMk id="5" creationId="{A6E0353B-85C0-4214-AE62-6CB72A162499}"/>
          </ac:picMkLst>
        </pc:picChg>
        <pc:picChg chg="del mod">
          <ac:chgData name="Intven, Mark (200632)" userId="0150e380-8b02-4888-b1e8-6af73fda2441" providerId="ADAL" clId="{586A94B8-82B0-4571-B9FA-2FDC85F8BAFC}" dt="2021-04-16T15:05:07.900" v="34" actId="478"/>
          <ac:picMkLst>
            <pc:docMk/>
            <pc:sldMk cId="3303814317" sldId="258"/>
            <ac:picMk id="1026" creationId="{6CA08C0A-E209-4511-9B65-3EC88853EFE5}"/>
          </ac:picMkLst>
        </pc:picChg>
        <pc:picChg chg="del mod">
          <ac:chgData name="Intven, Mark (200632)" userId="0150e380-8b02-4888-b1e8-6af73fda2441" providerId="ADAL" clId="{586A94B8-82B0-4571-B9FA-2FDC85F8BAFC}" dt="2021-04-16T15:05:34.462" v="35" actId="478"/>
          <ac:picMkLst>
            <pc:docMk/>
            <pc:sldMk cId="3303814317" sldId="258"/>
            <ac:picMk id="1028" creationId="{9060B4D4-433A-49A7-90D9-64D0AE269FC0}"/>
          </ac:picMkLst>
        </pc:picChg>
      </pc:sldChg>
      <pc:sldChg chg="addSp delSp modSp mod setBg">
        <pc:chgData name="Intven, Mark (200632)" userId="0150e380-8b02-4888-b1e8-6af73fda2441" providerId="ADAL" clId="{586A94B8-82B0-4571-B9FA-2FDC85F8BAFC}" dt="2021-04-16T15:13:57.742" v="73" actId="26606"/>
        <pc:sldMkLst>
          <pc:docMk/>
          <pc:sldMk cId="4016608684" sldId="259"/>
        </pc:sldMkLst>
        <pc:spChg chg="mod ord">
          <ac:chgData name="Intven, Mark (200632)" userId="0150e380-8b02-4888-b1e8-6af73fda2441" providerId="ADAL" clId="{586A94B8-82B0-4571-B9FA-2FDC85F8BAFC}" dt="2021-04-16T15:10:49.557" v="46" actId="26606"/>
          <ac:spMkLst>
            <pc:docMk/>
            <pc:sldMk cId="4016608684" sldId="259"/>
            <ac:spMk id="2" creationId="{DF8A8BB2-5A24-4E0E-974E-5D277655F972}"/>
          </ac:spMkLst>
        </pc:spChg>
        <pc:spChg chg="add del">
          <ac:chgData name="Intven, Mark (200632)" userId="0150e380-8b02-4888-b1e8-6af73fda2441" providerId="ADAL" clId="{586A94B8-82B0-4571-B9FA-2FDC85F8BAFC}" dt="2021-04-16T14:59:13.976" v="2" actId="26606"/>
          <ac:spMkLst>
            <pc:docMk/>
            <pc:sldMk cId="4016608684" sldId="259"/>
            <ac:spMk id="81" creationId="{B497CCB5-5FC2-473C-AFCC-2430CEF1DF71}"/>
          </ac:spMkLst>
        </pc:spChg>
        <pc:spChg chg="add del">
          <ac:chgData name="Intven, Mark (200632)" userId="0150e380-8b02-4888-b1e8-6af73fda2441" providerId="ADAL" clId="{586A94B8-82B0-4571-B9FA-2FDC85F8BAFC}" dt="2021-04-16T14:59:13.976" v="2" actId="26606"/>
          <ac:spMkLst>
            <pc:docMk/>
            <pc:sldMk cId="4016608684" sldId="259"/>
            <ac:spMk id="83" creationId="{599C8C75-BFDF-44E7-A028-EEB5EDD58817}"/>
          </ac:spMkLst>
        </pc:spChg>
        <pc:spChg chg="add del">
          <ac:chgData name="Intven, Mark (200632)" userId="0150e380-8b02-4888-b1e8-6af73fda2441" providerId="ADAL" clId="{586A94B8-82B0-4571-B9FA-2FDC85F8BAFC}" dt="2021-04-16T15:11:40.635" v="62" actId="26606"/>
          <ac:spMkLst>
            <pc:docMk/>
            <pc:sldMk cId="4016608684" sldId="259"/>
            <ac:spMk id="91" creationId="{82448324-BF72-42C3-97F5-DACB81BE8831}"/>
          </ac:spMkLst>
        </pc:spChg>
        <pc:spChg chg="add del">
          <ac:chgData name="Intven, Mark (200632)" userId="0150e380-8b02-4888-b1e8-6af73fda2441" providerId="ADAL" clId="{586A94B8-82B0-4571-B9FA-2FDC85F8BAFC}" dt="2021-04-16T15:11:40.635" v="62" actId="26606"/>
          <ac:spMkLst>
            <pc:docMk/>
            <pc:sldMk cId="4016608684" sldId="259"/>
            <ac:spMk id="93" creationId="{F79C7591-1FE0-4F56-9939-37007F8BF1C2}"/>
          </ac:spMkLst>
        </pc:spChg>
        <pc:spChg chg="add">
          <ac:chgData name="Intven, Mark (200632)" userId="0150e380-8b02-4888-b1e8-6af73fda2441" providerId="ADAL" clId="{586A94B8-82B0-4571-B9FA-2FDC85F8BAFC}" dt="2021-04-16T15:13:57.742" v="73" actId="26606"/>
          <ac:spMkLst>
            <pc:docMk/>
            <pc:sldMk cId="4016608684" sldId="259"/>
            <ac:spMk id="141" creationId="{82448324-BF72-42C3-97F5-DACB81BE8831}"/>
          </ac:spMkLst>
        </pc:spChg>
        <pc:spChg chg="add">
          <ac:chgData name="Intven, Mark (200632)" userId="0150e380-8b02-4888-b1e8-6af73fda2441" providerId="ADAL" clId="{586A94B8-82B0-4571-B9FA-2FDC85F8BAFC}" dt="2021-04-16T15:13:57.742" v="73" actId="26606"/>
          <ac:spMkLst>
            <pc:docMk/>
            <pc:sldMk cId="4016608684" sldId="259"/>
            <ac:spMk id="143" creationId="{F79C7591-1FE0-4F56-9939-37007F8BF1C2}"/>
          </ac:spMkLst>
        </pc:spChg>
        <pc:spChg chg="add del">
          <ac:chgData name="Intven, Mark (200632)" userId="0150e380-8b02-4888-b1e8-6af73fda2441" providerId="ADAL" clId="{586A94B8-82B0-4571-B9FA-2FDC85F8BAFC}" dt="2021-04-16T15:02:05.096" v="6" actId="26606"/>
          <ac:spMkLst>
            <pc:docMk/>
            <pc:sldMk cId="4016608684" sldId="259"/>
            <ac:spMk id="2062" creationId="{75BDD038-F345-433A-B715-30DEEC15292F}"/>
          </ac:spMkLst>
        </pc:spChg>
        <pc:spChg chg="add del">
          <ac:chgData name="Intven, Mark (200632)" userId="0150e380-8b02-4888-b1e8-6af73fda2441" providerId="ADAL" clId="{586A94B8-82B0-4571-B9FA-2FDC85F8BAFC}" dt="2021-04-16T15:02:05.096" v="6" actId="26606"/>
          <ac:spMkLst>
            <pc:docMk/>
            <pc:sldMk cId="4016608684" sldId="259"/>
            <ac:spMk id="2063" creationId="{0B89AF2A-4ED1-4E6B-907C-ED98F10E750C}"/>
          </ac:spMkLst>
        </pc:spChg>
        <pc:spChg chg="add del">
          <ac:chgData name="Intven, Mark (200632)" userId="0150e380-8b02-4888-b1e8-6af73fda2441" providerId="ADAL" clId="{586A94B8-82B0-4571-B9FA-2FDC85F8BAFC}" dt="2021-04-16T15:02:46.752" v="13" actId="26606"/>
          <ac:spMkLst>
            <pc:docMk/>
            <pc:sldMk cId="4016608684" sldId="259"/>
            <ac:spMk id="2064" creationId="{75BDD038-F345-433A-B715-30DEEC15292F}"/>
          </ac:spMkLst>
        </pc:spChg>
        <pc:spChg chg="add del">
          <ac:chgData name="Intven, Mark (200632)" userId="0150e380-8b02-4888-b1e8-6af73fda2441" providerId="ADAL" clId="{586A94B8-82B0-4571-B9FA-2FDC85F8BAFC}" dt="2021-04-16T15:02:46.752" v="13" actId="26606"/>
          <ac:spMkLst>
            <pc:docMk/>
            <pc:sldMk cId="4016608684" sldId="259"/>
            <ac:spMk id="2065" creationId="{0B89AF2A-4ED1-4E6B-907C-ED98F10E750C}"/>
          </ac:spMkLst>
        </pc:spChg>
        <pc:spChg chg="add del">
          <ac:chgData name="Intven, Mark (200632)" userId="0150e380-8b02-4888-b1e8-6af73fda2441" providerId="ADAL" clId="{586A94B8-82B0-4571-B9FA-2FDC85F8BAFC}" dt="2021-04-16T15:13:57.742" v="73" actId="26606"/>
          <ac:spMkLst>
            <pc:docMk/>
            <pc:sldMk cId="4016608684" sldId="259"/>
            <ac:spMk id="2068" creationId="{82448324-BF72-42C3-97F5-DACB81BE8831}"/>
          </ac:spMkLst>
        </pc:spChg>
        <pc:spChg chg="add del">
          <ac:chgData name="Intven, Mark (200632)" userId="0150e380-8b02-4888-b1e8-6af73fda2441" providerId="ADAL" clId="{586A94B8-82B0-4571-B9FA-2FDC85F8BAFC}" dt="2021-04-16T15:13:57.742" v="73" actId="26606"/>
          <ac:spMkLst>
            <pc:docMk/>
            <pc:sldMk cId="4016608684" sldId="259"/>
            <ac:spMk id="2069" creationId="{F79C7591-1FE0-4F56-9939-37007F8BF1C2}"/>
          </ac:spMkLst>
        </pc:spChg>
        <pc:spChg chg="add">
          <ac:chgData name="Intven, Mark (200632)" userId="0150e380-8b02-4888-b1e8-6af73fda2441" providerId="ADAL" clId="{586A94B8-82B0-4571-B9FA-2FDC85F8BAFC}" dt="2021-04-16T15:10:49.557" v="46" actId="26606"/>
          <ac:spMkLst>
            <pc:docMk/>
            <pc:sldMk cId="4016608684" sldId="259"/>
            <ac:spMk id="2070" creationId="{3961AA60-6C4C-41EB-907D-7DD95DBFD266}"/>
          </ac:spMkLst>
        </pc:spChg>
        <pc:picChg chg="add mod">
          <ac:chgData name="Intven, Mark (200632)" userId="0150e380-8b02-4888-b1e8-6af73fda2441" providerId="ADAL" clId="{586A94B8-82B0-4571-B9FA-2FDC85F8BAFC}" dt="2021-04-16T15:02:45.576" v="12" actId="571"/>
          <ac:picMkLst>
            <pc:docMk/>
            <pc:sldMk cId="4016608684" sldId="259"/>
            <ac:picMk id="13" creationId="{876FADF6-921C-433D-84F5-608E8E4A814F}"/>
          </ac:picMkLst>
        </pc:picChg>
        <pc:picChg chg="del mod ord">
          <ac:chgData name="Intven, Mark (200632)" userId="0150e380-8b02-4888-b1e8-6af73fda2441" providerId="ADAL" clId="{586A94B8-82B0-4571-B9FA-2FDC85F8BAFC}" dt="2021-04-16T15:11:50.753" v="65" actId="478"/>
          <ac:picMkLst>
            <pc:docMk/>
            <pc:sldMk cId="4016608684" sldId="259"/>
            <ac:picMk id="2052" creationId="{3A66400E-5DDD-46FF-9F26-9B37145EDCEF}"/>
          </ac:picMkLst>
        </pc:picChg>
        <pc:picChg chg="del mod ord">
          <ac:chgData name="Intven, Mark (200632)" userId="0150e380-8b02-4888-b1e8-6af73fda2441" providerId="ADAL" clId="{586A94B8-82B0-4571-B9FA-2FDC85F8BAFC}" dt="2021-04-16T15:11:51.640" v="67" actId="478"/>
          <ac:picMkLst>
            <pc:docMk/>
            <pc:sldMk cId="4016608684" sldId="259"/>
            <ac:picMk id="2056" creationId="{66696BE2-4B7C-4C4B-8C05-9FDDA6A96C2C}"/>
          </ac:picMkLst>
        </pc:picChg>
        <pc:picChg chg="del mod">
          <ac:chgData name="Intven, Mark (200632)" userId="0150e380-8b02-4888-b1e8-6af73fda2441" providerId="ADAL" clId="{586A94B8-82B0-4571-B9FA-2FDC85F8BAFC}" dt="2021-04-16T15:11:51.199" v="66" actId="478"/>
          <ac:picMkLst>
            <pc:docMk/>
            <pc:sldMk cId="4016608684" sldId="259"/>
            <ac:picMk id="2058" creationId="{6CDBDD08-91A8-45D3-8563-AD691B220439}"/>
          </ac:picMkLst>
        </pc:picChg>
        <pc:picChg chg="del mod ord">
          <ac:chgData name="Intven, Mark (200632)" userId="0150e380-8b02-4888-b1e8-6af73fda2441" providerId="ADAL" clId="{586A94B8-82B0-4571-B9FA-2FDC85F8BAFC}" dt="2021-04-16T15:11:52.157" v="68" actId="478"/>
          <ac:picMkLst>
            <pc:docMk/>
            <pc:sldMk cId="4016608684" sldId="259"/>
            <ac:picMk id="2060" creationId="{4FE50549-F58F-4D81-A424-E454B6F38F74}"/>
          </ac:picMkLst>
        </pc:picChg>
        <pc:picChg chg="add mod ord">
          <ac:chgData name="Intven, Mark (200632)" userId="0150e380-8b02-4888-b1e8-6af73fda2441" providerId="ADAL" clId="{586A94B8-82B0-4571-B9FA-2FDC85F8BAFC}" dt="2021-04-16T15:13:57.742" v="73" actId="26606"/>
          <ac:picMkLst>
            <pc:docMk/>
            <pc:sldMk cId="4016608684" sldId="259"/>
            <ac:picMk id="3074" creationId="{71316682-AA03-4638-9BEB-B58ADD39F24E}"/>
          </ac:picMkLst>
        </pc:picChg>
        <pc:picChg chg="add mod ord">
          <ac:chgData name="Intven, Mark (200632)" userId="0150e380-8b02-4888-b1e8-6af73fda2441" providerId="ADAL" clId="{586A94B8-82B0-4571-B9FA-2FDC85F8BAFC}" dt="2021-04-16T15:13:57.742" v="73" actId="26606"/>
          <ac:picMkLst>
            <pc:docMk/>
            <pc:sldMk cId="4016608684" sldId="259"/>
            <ac:picMk id="3076" creationId="{3F9EBE97-3704-4F15-90A3-A63693C964A7}"/>
          </ac:picMkLst>
        </pc:picChg>
        <pc:picChg chg="add mod">
          <ac:chgData name="Intven, Mark (200632)" userId="0150e380-8b02-4888-b1e8-6af73fda2441" providerId="ADAL" clId="{586A94B8-82B0-4571-B9FA-2FDC85F8BAFC}" dt="2021-04-16T15:13:57.742" v="73" actId="26606"/>
          <ac:picMkLst>
            <pc:docMk/>
            <pc:sldMk cId="4016608684" sldId="259"/>
            <ac:picMk id="3078" creationId="{CAD50A14-5D65-47F5-B2F9-876335A3709D}"/>
          </ac:picMkLst>
        </pc:picChg>
        <pc:picChg chg="add mod">
          <ac:chgData name="Intven, Mark (200632)" userId="0150e380-8b02-4888-b1e8-6af73fda2441" providerId="ADAL" clId="{586A94B8-82B0-4571-B9FA-2FDC85F8BAFC}" dt="2021-04-16T15:13:57.742" v="73" actId="26606"/>
          <ac:picMkLst>
            <pc:docMk/>
            <pc:sldMk cId="4016608684" sldId="259"/>
            <ac:picMk id="3080" creationId="{9AFBC738-1FBC-48E0-B417-4AF33A35F375}"/>
          </ac:picMkLst>
        </pc:picChg>
      </pc:sldChg>
      <pc:sldChg chg="addSp delSp modSp mod setBg">
        <pc:chgData name="Intven, Mark (200632)" userId="0150e380-8b02-4888-b1e8-6af73fda2441" providerId="ADAL" clId="{586A94B8-82B0-4571-B9FA-2FDC85F8BAFC}" dt="2021-04-16T15:16:01.048" v="76" actId="26606"/>
        <pc:sldMkLst>
          <pc:docMk/>
          <pc:sldMk cId="3507606087" sldId="260"/>
        </pc:sldMkLst>
        <pc:spChg chg="mod">
          <ac:chgData name="Intven, Mark (200632)" userId="0150e380-8b02-4888-b1e8-6af73fda2441" providerId="ADAL" clId="{586A94B8-82B0-4571-B9FA-2FDC85F8BAFC}" dt="2021-04-16T15:16:01.048" v="76" actId="26606"/>
          <ac:spMkLst>
            <pc:docMk/>
            <pc:sldMk cId="3507606087" sldId="260"/>
            <ac:spMk id="2" creationId="{113703F2-1D1C-4366-AE20-9BF64ED99AF4}"/>
          </ac:spMkLst>
        </pc:spChg>
        <pc:spChg chg="add del">
          <ac:chgData name="Intven, Mark (200632)" userId="0150e380-8b02-4888-b1e8-6af73fda2441" providerId="ADAL" clId="{586A94B8-82B0-4571-B9FA-2FDC85F8BAFC}" dt="2021-04-16T15:16:01.048" v="76" actId="26606"/>
          <ac:spMkLst>
            <pc:docMk/>
            <pc:sldMk cId="3507606087" sldId="260"/>
            <ac:spMk id="73" creationId="{AC0749D4-5D79-415F-A4FE-C04AA9FAF637}"/>
          </ac:spMkLst>
        </pc:spChg>
        <pc:spChg chg="add del">
          <ac:chgData name="Intven, Mark (200632)" userId="0150e380-8b02-4888-b1e8-6af73fda2441" providerId="ADAL" clId="{586A94B8-82B0-4571-B9FA-2FDC85F8BAFC}" dt="2021-04-16T15:16:01.048" v="76" actId="26606"/>
          <ac:spMkLst>
            <pc:docMk/>
            <pc:sldMk cId="3507606087" sldId="260"/>
            <ac:spMk id="75" creationId="{E8C1EE2C-97A4-4801-8BC8-9D18F259BDAD}"/>
          </ac:spMkLst>
        </pc:spChg>
        <pc:spChg chg="add">
          <ac:chgData name="Intven, Mark (200632)" userId="0150e380-8b02-4888-b1e8-6af73fda2441" providerId="ADAL" clId="{586A94B8-82B0-4571-B9FA-2FDC85F8BAFC}" dt="2021-04-16T15:16:01.048" v="76" actId="26606"/>
          <ac:spMkLst>
            <pc:docMk/>
            <pc:sldMk cId="3507606087" sldId="260"/>
            <ac:spMk id="138" creationId="{08BC803E-13F3-4DAB-B17C-BEB0076164B7}"/>
          </ac:spMkLst>
        </pc:spChg>
        <pc:spChg chg="add">
          <ac:chgData name="Intven, Mark (200632)" userId="0150e380-8b02-4888-b1e8-6af73fda2441" providerId="ADAL" clId="{586A94B8-82B0-4571-B9FA-2FDC85F8BAFC}" dt="2021-04-16T15:16:01.048" v="76" actId="26606"/>
          <ac:spMkLst>
            <pc:docMk/>
            <pc:sldMk cId="3507606087" sldId="260"/>
            <ac:spMk id="140" creationId="{B8DDE571-E57F-4AB5-83C7-30EB5DDCCAC7}"/>
          </ac:spMkLst>
        </pc:spChg>
        <pc:spChg chg="add">
          <ac:chgData name="Intven, Mark (200632)" userId="0150e380-8b02-4888-b1e8-6af73fda2441" providerId="ADAL" clId="{586A94B8-82B0-4571-B9FA-2FDC85F8BAFC}" dt="2021-04-16T15:16:01.048" v="76" actId="26606"/>
          <ac:spMkLst>
            <pc:docMk/>
            <pc:sldMk cId="3507606087" sldId="260"/>
            <ac:spMk id="4102" creationId="{3F6115F8-752E-486E-925D-B344F92AD3FC}"/>
          </ac:spMkLst>
        </pc:spChg>
        <pc:picChg chg="del mod">
          <ac:chgData name="Intven, Mark (200632)" userId="0150e380-8b02-4888-b1e8-6af73fda2441" providerId="ADAL" clId="{586A94B8-82B0-4571-B9FA-2FDC85F8BAFC}" dt="2021-04-16T15:15:47.411" v="75" actId="478"/>
          <ac:picMkLst>
            <pc:docMk/>
            <pc:sldMk cId="3507606087" sldId="260"/>
            <ac:picMk id="3074" creationId="{30F8BA74-54AF-4972-AA7D-C6148C729B6C}"/>
          </ac:picMkLst>
        </pc:picChg>
        <pc:picChg chg="mod">
          <ac:chgData name="Intven, Mark (200632)" userId="0150e380-8b02-4888-b1e8-6af73fda2441" providerId="ADAL" clId="{586A94B8-82B0-4571-B9FA-2FDC85F8BAFC}" dt="2021-04-16T15:16:01.048" v="76" actId="26606"/>
          <ac:picMkLst>
            <pc:docMk/>
            <pc:sldMk cId="3507606087" sldId="260"/>
            <ac:picMk id="3076" creationId="{2DE2F824-28A4-444C-BE27-DCEB75A97249}"/>
          </ac:picMkLst>
        </pc:picChg>
        <pc:picChg chg="add mod">
          <ac:chgData name="Intven, Mark (200632)" userId="0150e380-8b02-4888-b1e8-6af73fda2441" providerId="ADAL" clId="{586A94B8-82B0-4571-B9FA-2FDC85F8BAFC}" dt="2021-04-16T15:16:01.048" v="76" actId="26606"/>
          <ac:picMkLst>
            <pc:docMk/>
            <pc:sldMk cId="3507606087" sldId="260"/>
            <ac:picMk id="4098" creationId="{C9A0DDFE-CA88-41B6-914C-043848236DCD}"/>
          </ac:picMkLst>
        </pc:picChg>
      </pc:sldChg>
      <pc:sldChg chg="addSp delSp modSp mod">
        <pc:chgData name="Intven, Mark (200632)" userId="0150e380-8b02-4888-b1e8-6af73fda2441" providerId="ADAL" clId="{586A94B8-82B0-4571-B9FA-2FDC85F8BAFC}" dt="2021-04-16T15:03:28.576" v="15" actId="26606"/>
        <pc:sldMkLst>
          <pc:docMk/>
          <pc:sldMk cId="704116139" sldId="261"/>
        </pc:sldMkLst>
        <pc:spChg chg="mod ord">
          <ac:chgData name="Intven, Mark (200632)" userId="0150e380-8b02-4888-b1e8-6af73fda2441" providerId="ADAL" clId="{586A94B8-82B0-4571-B9FA-2FDC85F8BAFC}" dt="2021-04-16T15:03:28.576" v="15" actId="26606"/>
          <ac:spMkLst>
            <pc:docMk/>
            <pc:sldMk cId="704116139" sldId="261"/>
            <ac:spMk id="2" creationId="{05410C9E-C882-458B-A553-7323FE36B0A0}"/>
          </ac:spMkLst>
        </pc:spChg>
        <pc:spChg chg="mod">
          <ac:chgData name="Intven, Mark (200632)" userId="0150e380-8b02-4888-b1e8-6af73fda2441" providerId="ADAL" clId="{586A94B8-82B0-4571-B9FA-2FDC85F8BAFC}" dt="2021-04-16T15:03:28.576" v="15" actId="26606"/>
          <ac:spMkLst>
            <pc:docMk/>
            <pc:sldMk cId="704116139" sldId="261"/>
            <ac:spMk id="3" creationId="{C5DECE72-28B2-400E-80CB-1F006D58BA31}"/>
          </ac:spMkLst>
        </pc:spChg>
        <pc:spChg chg="del">
          <ac:chgData name="Intven, Mark (200632)" userId="0150e380-8b02-4888-b1e8-6af73fda2441" providerId="ADAL" clId="{586A94B8-82B0-4571-B9FA-2FDC85F8BAFC}" dt="2021-04-16T15:03:28.576" v="15" actId="26606"/>
          <ac:spMkLst>
            <pc:docMk/>
            <pc:sldMk cId="704116139" sldId="261"/>
            <ac:spMk id="7" creationId="{3CD9DF72-87A3-404E-A828-84CBF11A8303}"/>
          </ac:spMkLst>
        </pc:spChg>
        <pc:spChg chg="add">
          <ac:chgData name="Intven, Mark (200632)" userId="0150e380-8b02-4888-b1e8-6af73fda2441" providerId="ADAL" clId="{586A94B8-82B0-4571-B9FA-2FDC85F8BAFC}" dt="2021-04-16T15:03:28.576" v="15" actId="26606"/>
          <ac:spMkLst>
            <pc:docMk/>
            <pc:sldMk cId="704116139" sldId="261"/>
            <ac:spMk id="10" creationId="{04C21BAE-6866-4C7A-A7EC-C1B2E572D5BE}"/>
          </ac:spMkLst>
        </pc:spChg>
        <pc:spChg chg="add">
          <ac:chgData name="Intven, Mark (200632)" userId="0150e380-8b02-4888-b1e8-6af73fda2441" providerId="ADAL" clId="{586A94B8-82B0-4571-B9FA-2FDC85F8BAFC}" dt="2021-04-16T15:03:28.576" v="15" actId="26606"/>
          <ac:spMkLst>
            <pc:docMk/>
            <pc:sldMk cId="704116139" sldId="261"/>
            <ac:spMk id="12" creationId="{7E7D0C94-08B4-48AE-8813-CC4D60294F42}"/>
          </ac:spMkLst>
        </pc:spChg>
        <pc:spChg chg="add">
          <ac:chgData name="Intven, Mark (200632)" userId="0150e380-8b02-4888-b1e8-6af73fda2441" providerId="ADAL" clId="{586A94B8-82B0-4571-B9FA-2FDC85F8BAFC}" dt="2021-04-16T15:03:28.576" v="15" actId="26606"/>
          <ac:spMkLst>
            <pc:docMk/>
            <pc:sldMk cId="704116139" sldId="261"/>
            <ac:spMk id="17" creationId="{DD0D366F-455D-4298-97E9-89785ADAEC06}"/>
          </ac:spMkLst>
        </pc:spChg>
        <pc:spChg chg="add">
          <ac:chgData name="Intven, Mark (200632)" userId="0150e380-8b02-4888-b1e8-6af73fda2441" providerId="ADAL" clId="{586A94B8-82B0-4571-B9FA-2FDC85F8BAFC}" dt="2021-04-16T15:03:28.576" v="15" actId="26606"/>
          <ac:spMkLst>
            <pc:docMk/>
            <pc:sldMk cId="704116139" sldId="261"/>
            <ac:spMk id="19" creationId="{F0C518C2-0AA4-470C-87B9-9CBF428FBA25}"/>
          </ac:spMkLst>
        </pc:spChg>
        <pc:cxnChg chg="del">
          <ac:chgData name="Intven, Mark (200632)" userId="0150e380-8b02-4888-b1e8-6af73fda2441" providerId="ADAL" clId="{586A94B8-82B0-4571-B9FA-2FDC85F8BAFC}" dt="2021-04-16T15:03:28.576" v="15" actId="26606"/>
          <ac:cxnSpMkLst>
            <pc:docMk/>
            <pc:sldMk cId="704116139" sldId="261"/>
            <ac:cxnSpMk id="8" creationId="{20E3A342-4D61-4E3F-AF90-1AB42AEB96CC}"/>
          </ac:cxnSpMkLst>
        </pc:cxnChg>
      </pc:sldChg>
      <pc:sldChg chg="modSp mod setBg">
        <pc:chgData name="Intven, Mark (200632)" userId="0150e380-8b02-4888-b1e8-6af73fda2441" providerId="ADAL" clId="{586A94B8-82B0-4571-B9FA-2FDC85F8BAFC}" dt="2021-04-16T15:20:30.148" v="90" actId="26606"/>
        <pc:sldMkLst>
          <pc:docMk/>
          <pc:sldMk cId="3367441645" sldId="262"/>
        </pc:sldMkLst>
        <pc:picChg chg="mod">
          <ac:chgData name="Intven, Mark (200632)" userId="0150e380-8b02-4888-b1e8-6af73fda2441" providerId="ADAL" clId="{586A94B8-82B0-4571-B9FA-2FDC85F8BAFC}" dt="2021-04-16T15:20:30.148" v="90" actId="26606"/>
          <ac:picMkLst>
            <pc:docMk/>
            <pc:sldMk cId="3367441645" sldId="262"/>
            <ac:picMk id="2" creationId="{257D61DF-9AB6-4964-8993-C228A38DD15D}"/>
          </ac:picMkLst>
        </pc:picChg>
        <pc:picChg chg="mod ord">
          <ac:chgData name="Intven, Mark (200632)" userId="0150e380-8b02-4888-b1e8-6af73fda2441" providerId="ADAL" clId="{586A94B8-82B0-4571-B9FA-2FDC85F8BAFC}" dt="2021-04-16T15:20:30.148" v="90" actId="26606"/>
          <ac:picMkLst>
            <pc:docMk/>
            <pc:sldMk cId="3367441645" sldId="262"/>
            <ac:picMk id="3" creationId="{F838F27A-897B-4EDC-8629-101B72C2C39D}"/>
          </ac:picMkLst>
        </pc:picChg>
        <pc:picChg chg="mod ord">
          <ac:chgData name="Intven, Mark (200632)" userId="0150e380-8b02-4888-b1e8-6af73fda2441" providerId="ADAL" clId="{586A94B8-82B0-4571-B9FA-2FDC85F8BAFC}" dt="2021-04-16T15:20:30.148" v="90" actId="26606"/>
          <ac:picMkLst>
            <pc:docMk/>
            <pc:sldMk cId="3367441645" sldId="262"/>
            <ac:picMk id="5" creationId="{0530ED02-8567-40B1-99A9-D14ED20DA72B}"/>
          </ac:picMkLst>
        </pc:picChg>
        <pc:picChg chg="mod ord">
          <ac:chgData name="Intven, Mark (200632)" userId="0150e380-8b02-4888-b1e8-6af73fda2441" providerId="ADAL" clId="{586A94B8-82B0-4571-B9FA-2FDC85F8BAFC}" dt="2021-04-16T15:20:30.148" v="90" actId="26606"/>
          <ac:picMkLst>
            <pc:docMk/>
            <pc:sldMk cId="3367441645" sldId="262"/>
            <ac:picMk id="6" creationId="{B7DF3565-0250-4A0E-951E-C65F3A80AF09}"/>
          </ac:picMkLst>
        </pc:picChg>
        <pc:picChg chg="mod">
          <ac:chgData name="Intven, Mark (200632)" userId="0150e380-8b02-4888-b1e8-6af73fda2441" providerId="ADAL" clId="{586A94B8-82B0-4571-B9FA-2FDC85F8BAFC}" dt="2021-04-16T15:20:30.148" v="90" actId="26606"/>
          <ac:picMkLst>
            <pc:docMk/>
            <pc:sldMk cId="3367441645" sldId="262"/>
            <ac:picMk id="7" creationId="{33B386FF-9C80-414C-986D-101932C43FB0}"/>
          </ac:picMkLst>
        </pc:picChg>
        <pc:picChg chg="mod">
          <ac:chgData name="Intven, Mark (200632)" userId="0150e380-8b02-4888-b1e8-6af73fda2441" providerId="ADAL" clId="{586A94B8-82B0-4571-B9FA-2FDC85F8BAFC}" dt="2021-04-16T15:20:30.148" v="90" actId="26606"/>
          <ac:picMkLst>
            <pc:docMk/>
            <pc:sldMk cId="3367441645" sldId="262"/>
            <ac:picMk id="5122" creationId="{69410F89-0AAD-47A2-9FB3-F5BFB859D97B}"/>
          </ac:picMkLst>
        </pc:picChg>
        <pc:picChg chg="mod">
          <ac:chgData name="Intven, Mark (200632)" userId="0150e380-8b02-4888-b1e8-6af73fda2441" providerId="ADAL" clId="{586A94B8-82B0-4571-B9FA-2FDC85F8BAFC}" dt="2021-04-16T15:20:30.148" v="90" actId="26606"/>
          <ac:picMkLst>
            <pc:docMk/>
            <pc:sldMk cId="3367441645" sldId="262"/>
            <ac:picMk id="5134" creationId="{F6DC9BC7-FD8F-4A3D-8EF4-0635C1423A79}"/>
          </ac:picMkLst>
        </pc:picChg>
      </pc:sldChg>
      <pc:sldChg chg="modSp mod setBg">
        <pc:chgData name="Intven, Mark (200632)" userId="0150e380-8b02-4888-b1e8-6af73fda2441" providerId="ADAL" clId="{586A94B8-82B0-4571-B9FA-2FDC85F8BAFC}" dt="2021-04-16T15:20:11.891" v="89" actId="26606"/>
        <pc:sldMkLst>
          <pc:docMk/>
          <pc:sldMk cId="1197924035" sldId="263"/>
        </pc:sldMkLst>
        <pc:picChg chg="mod ord">
          <ac:chgData name="Intven, Mark (200632)" userId="0150e380-8b02-4888-b1e8-6af73fda2441" providerId="ADAL" clId="{586A94B8-82B0-4571-B9FA-2FDC85F8BAFC}" dt="2021-04-16T15:20:11.891" v="89" actId="26606"/>
          <ac:picMkLst>
            <pc:docMk/>
            <pc:sldMk cId="1197924035" sldId="263"/>
            <ac:picMk id="3" creationId="{34D4116E-1F3D-4941-BE56-70EA218CCFD2}"/>
          </ac:picMkLst>
        </pc:picChg>
        <pc:picChg chg="mod">
          <ac:chgData name="Intven, Mark (200632)" userId="0150e380-8b02-4888-b1e8-6af73fda2441" providerId="ADAL" clId="{586A94B8-82B0-4571-B9FA-2FDC85F8BAFC}" dt="2021-04-16T15:20:11.891" v="89" actId="26606"/>
          <ac:picMkLst>
            <pc:docMk/>
            <pc:sldMk cId="1197924035" sldId="263"/>
            <ac:picMk id="4" creationId="{29BA53DC-6494-4311-92AD-1693B7D17D40}"/>
          </ac:picMkLst>
        </pc:picChg>
        <pc:picChg chg="mod">
          <ac:chgData name="Intven, Mark (200632)" userId="0150e380-8b02-4888-b1e8-6af73fda2441" providerId="ADAL" clId="{586A94B8-82B0-4571-B9FA-2FDC85F8BAFC}" dt="2021-04-16T15:20:11.891" v="89" actId="26606"/>
          <ac:picMkLst>
            <pc:docMk/>
            <pc:sldMk cId="1197924035" sldId="263"/>
            <ac:picMk id="5" creationId="{18D9C06B-EAFF-43E9-9E42-C66EA6457960}"/>
          </ac:picMkLst>
        </pc:picChg>
        <pc:picChg chg="mod ord">
          <ac:chgData name="Intven, Mark (200632)" userId="0150e380-8b02-4888-b1e8-6af73fda2441" providerId="ADAL" clId="{586A94B8-82B0-4571-B9FA-2FDC85F8BAFC}" dt="2021-04-16T15:20:11.891" v="89" actId="26606"/>
          <ac:picMkLst>
            <pc:docMk/>
            <pc:sldMk cId="1197924035" sldId="263"/>
            <ac:picMk id="6" creationId="{B890DD6D-BF83-4E9A-8826-9E8DD6CCF528}"/>
          </ac:picMkLst>
        </pc:picChg>
        <pc:picChg chg="mod">
          <ac:chgData name="Intven, Mark (200632)" userId="0150e380-8b02-4888-b1e8-6af73fda2441" providerId="ADAL" clId="{586A94B8-82B0-4571-B9FA-2FDC85F8BAFC}" dt="2021-04-16T15:20:11.891" v="89" actId="26606"/>
          <ac:picMkLst>
            <pc:docMk/>
            <pc:sldMk cId="1197924035" sldId="263"/>
            <ac:picMk id="7" creationId="{B395D417-8A05-4EC8-8CA0-50DD52DFF81C}"/>
          </ac:picMkLst>
        </pc:picChg>
        <pc:picChg chg="mod ord">
          <ac:chgData name="Intven, Mark (200632)" userId="0150e380-8b02-4888-b1e8-6af73fda2441" providerId="ADAL" clId="{586A94B8-82B0-4571-B9FA-2FDC85F8BAFC}" dt="2021-04-16T15:20:11.891" v="89" actId="26606"/>
          <ac:picMkLst>
            <pc:docMk/>
            <pc:sldMk cId="1197924035" sldId="263"/>
            <ac:picMk id="8" creationId="{6D752019-5283-412F-9C20-D084A6B7A8DE}"/>
          </ac:picMkLst>
        </pc:picChg>
      </pc:sldChg>
      <pc:sldChg chg="addSp delSp modSp mod setBg">
        <pc:chgData name="Intven, Mark (200632)" userId="0150e380-8b02-4888-b1e8-6af73fda2441" providerId="ADAL" clId="{586A94B8-82B0-4571-B9FA-2FDC85F8BAFC}" dt="2021-04-16T15:28:53.963" v="118" actId="14100"/>
        <pc:sldMkLst>
          <pc:docMk/>
          <pc:sldMk cId="3151007099" sldId="264"/>
        </pc:sldMkLst>
        <pc:spChg chg="add mod ord">
          <ac:chgData name="Intven, Mark (200632)" userId="0150e380-8b02-4888-b1e8-6af73fda2441" providerId="ADAL" clId="{586A94B8-82B0-4571-B9FA-2FDC85F8BAFC}" dt="2021-04-16T15:27:28.729" v="116" actId="26606"/>
          <ac:spMkLst>
            <pc:docMk/>
            <pc:sldMk cId="3151007099" sldId="264"/>
            <ac:spMk id="7" creationId="{FD576907-4959-4263-BEA7-20E226FC44B4}"/>
          </ac:spMkLst>
        </pc:spChg>
        <pc:spChg chg="add del">
          <ac:chgData name="Intven, Mark (200632)" userId="0150e380-8b02-4888-b1e8-6af73fda2441" providerId="ADAL" clId="{586A94B8-82B0-4571-B9FA-2FDC85F8BAFC}" dt="2021-04-16T15:19:45.992" v="88" actId="26606"/>
          <ac:spMkLst>
            <pc:docMk/>
            <pc:sldMk cId="3151007099" sldId="264"/>
            <ac:spMk id="8" creationId="{0B89AF2A-4ED1-4E6B-907C-ED98F10E750C}"/>
          </ac:spMkLst>
        </pc:spChg>
        <pc:spChg chg="add del">
          <ac:chgData name="Intven, Mark (200632)" userId="0150e380-8b02-4888-b1e8-6af73fda2441" providerId="ADAL" clId="{586A94B8-82B0-4571-B9FA-2FDC85F8BAFC}" dt="2021-04-16T15:27:28.729" v="116" actId="26606"/>
          <ac:spMkLst>
            <pc:docMk/>
            <pc:sldMk cId="3151007099" sldId="264"/>
            <ac:spMk id="9" creationId="{E8DC6FCD-811B-436E-9FEE-FC957486CD7E}"/>
          </ac:spMkLst>
        </pc:spChg>
        <pc:spChg chg="add del">
          <ac:chgData name="Intven, Mark (200632)" userId="0150e380-8b02-4888-b1e8-6af73fda2441" providerId="ADAL" clId="{586A94B8-82B0-4571-B9FA-2FDC85F8BAFC}" dt="2021-04-16T15:19:45.992" v="88" actId="26606"/>
          <ac:spMkLst>
            <pc:docMk/>
            <pc:sldMk cId="3151007099" sldId="264"/>
            <ac:spMk id="11" creationId="{75BDD038-F345-433A-B715-30DEEC15292F}"/>
          </ac:spMkLst>
        </pc:spChg>
        <pc:spChg chg="add">
          <ac:chgData name="Intven, Mark (200632)" userId="0150e380-8b02-4888-b1e8-6af73fda2441" providerId="ADAL" clId="{586A94B8-82B0-4571-B9FA-2FDC85F8BAFC}" dt="2021-04-16T15:27:28.729" v="116" actId="26606"/>
          <ac:spMkLst>
            <pc:docMk/>
            <pc:sldMk cId="3151007099" sldId="264"/>
            <ac:spMk id="83" creationId="{AB902CB9-C7DC-4673-B7D5-F22DCF0EC54E}"/>
          </ac:spMkLst>
        </pc:spChg>
        <pc:picChg chg="del mod ord">
          <ac:chgData name="Intven, Mark (200632)" userId="0150e380-8b02-4888-b1e8-6af73fda2441" providerId="ADAL" clId="{586A94B8-82B0-4571-B9FA-2FDC85F8BAFC}" dt="2021-04-16T15:26:16.129" v="106" actId="478"/>
          <ac:picMkLst>
            <pc:docMk/>
            <pc:sldMk cId="3151007099" sldId="264"/>
            <ac:picMk id="2" creationId="{F5965583-6E5C-472E-B37D-67B979E4A915}"/>
          </ac:picMkLst>
        </pc:picChg>
        <pc:picChg chg="mod">
          <ac:chgData name="Intven, Mark (200632)" userId="0150e380-8b02-4888-b1e8-6af73fda2441" providerId="ADAL" clId="{586A94B8-82B0-4571-B9FA-2FDC85F8BAFC}" dt="2021-04-16T15:28:53.963" v="118" actId="14100"/>
          <ac:picMkLst>
            <pc:docMk/>
            <pc:sldMk cId="3151007099" sldId="264"/>
            <ac:picMk id="3" creationId="{851BFFFE-46C7-4055-9DB8-367927BD2494}"/>
          </ac:picMkLst>
        </pc:picChg>
        <pc:picChg chg="del mod ord">
          <ac:chgData name="Intven, Mark (200632)" userId="0150e380-8b02-4888-b1e8-6af73fda2441" providerId="ADAL" clId="{586A94B8-82B0-4571-B9FA-2FDC85F8BAFC}" dt="2021-04-16T15:23:32.376" v="92" actId="478"/>
          <ac:picMkLst>
            <pc:docMk/>
            <pc:sldMk cId="3151007099" sldId="264"/>
            <ac:picMk id="4" creationId="{96379337-6100-4096-B672-15F165F98234}"/>
          </ac:picMkLst>
        </pc:picChg>
        <pc:picChg chg="del mod">
          <ac:chgData name="Intven, Mark (200632)" userId="0150e380-8b02-4888-b1e8-6af73fda2441" providerId="ADAL" clId="{586A94B8-82B0-4571-B9FA-2FDC85F8BAFC}" dt="2021-04-16T15:23:34.225" v="93" actId="478"/>
          <ac:picMkLst>
            <pc:docMk/>
            <pc:sldMk cId="3151007099" sldId="264"/>
            <ac:picMk id="5" creationId="{5EBCAA27-FABF-411E-8107-A6F1A9258576}"/>
          </ac:picMkLst>
        </pc:picChg>
        <pc:picChg chg="del mod ord">
          <ac:chgData name="Intven, Mark (200632)" userId="0150e380-8b02-4888-b1e8-6af73fda2441" providerId="ADAL" clId="{586A94B8-82B0-4571-B9FA-2FDC85F8BAFC}" dt="2021-04-16T15:28:03.537" v="117" actId="478"/>
          <ac:picMkLst>
            <pc:docMk/>
            <pc:sldMk cId="3151007099" sldId="264"/>
            <ac:picMk id="6" creationId="{2FD8DD65-98E3-4223-998C-E8EC815A85E1}"/>
          </ac:picMkLst>
        </pc:picChg>
        <pc:picChg chg="add del">
          <ac:chgData name="Intven, Mark (200632)" userId="0150e380-8b02-4888-b1e8-6af73fda2441" providerId="ADAL" clId="{586A94B8-82B0-4571-B9FA-2FDC85F8BAFC}" dt="2021-04-16T15:23:55.276" v="95" actId="478"/>
          <ac:picMkLst>
            <pc:docMk/>
            <pc:sldMk cId="3151007099" sldId="264"/>
            <ac:picMk id="5122" creationId="{035E6001-2F4E-478A-AC33-FEE4387E6287}"/>
          </ac:picMkLst>
        </pc:picChg>
        <pc:picChg chg="add mod">
          <ac:chgData name="Intven, Mark (200632)" userId="0150e380-8b02-4888-b1e8-6af73fda2441" providerId="ADAL" clId="{586A94B8-82B0-4571-B9FA-2FDC85F8BAFC}" dt="2021-04-16T15:27:28.729" v="116" actId="26606"/>
          <ac:picMkLst>
            <pc:docMk/>
            <pc:sldMk cId="3151007099" sldId="264"/>
            <ac:picMk id="5124" creationId="{A91A2ACB-C54A-4D8C-9F0E-87E9932639B9}"/>
          </ac:picMkLst>
        </pc:picChg>
        <pc:picChg chg="add del mod">
          <ac:chgData name="Intven, Mark (200632)" userId="0150e380-8b02-4888-b1e8-6af73fda2441" providerId="ADAL" clId="{586A94B8-82B0-4571-B9FA-2FDC85F8BAFC}" dt="2021-04-16T15:24:20.810" v="98"/>
          <ac:picMkLst>
            <pc:docMk/>
            <pc:sldMk cId="3151007099" sldId="264"/>
            <ac:picMk id="5126" creationId="{98470FDC-5C1C-468A-A468-055EBA95DC95}"/>
          </ac:picMkLst>
        </pc:picChg>
        <pc:picChg chg="add mod">
          <ac:chgData name="Intven, Mark (200632)" userId="0150e380-8b02-4888-b1e8-6af73fda2441" providerId="ADAL" clId="{586A94B8-82B0-4571-B9FA-2FDC85F8BAFC}" dt="2021-04-16T15:27:28.729" v="116" actId="26606"/>
          <ac:picMkLst>
            <pc:docMk/>
            <pc:sldMk cId="3151007099" sldId="264"/>
            <ac:picMk id="5128" creationId="{1FA59B41-07FC-4BA9-AD92-2DACE855F9B9}"/>
          </ac:picMkLst>
        </pc:picChg>
        <pc:picChg chg="add del">
          <ac:chgData name="Intven, Mark (200632)" userId="0150e380-8b02-4888-b1e8-6af73fda2441" providerId="ADAL" clId="{586A94B8-82B0-4571-B9FA-2FDC85F8BAFC}" dt="2021-04-16T15:26:18.927" v="108"/>
          <ac:picMkLst>
            <pc:docMk/>
            <pc:sldMk cId="3151007099" sldId="264"/>
            <ac:picMk id="5130" creationId="{628A8A96-12D4-4E52-992D-932C15E44856}"/>
          </ac:picMkLst>
        </pc:picChg>
        <pc:picChg chg="add del">
          <ac:chgData name="Intven, Mark (200632)" userId="0150e380-8b02-4888-b1e8-6af73fda2441" providerId="ADAL" clId="{586A94B8-82B0-4571-B9FA-2FDC85F8BAFC}" dt="2021-04-16T15:26:22.400" v="110"/>
          <ac:picMkLst>
            <pc:docMk/>
            <pc:sldMk cId="3151007099" sldId="264"/>
            <ac:picMk id="5132" creationId="{8FAF2364-8193-4C4B-A6C5-679E97F058F2}"/>
          </ac:picMkLst>
        </pc:picChg>
        <pc:picChg chg="add mod ord">
          <ac:chgData name="Intven, Mark (200632)" userId="0150e380-8b02-4888-b1e8-6af73fda2441" providerId="ADAL" clId="{586A94B8-82B0-4571-B9FA-2FDC85F8BAFC}" dt="2021-04-16T15:27:28.729" v="116" actId="26606"/>
          <ac:picMkLst>
            <pc:docMk/>
            <pc:sldMk cId="3151007099" sldId="264"/>
            <ac:picMk id="5134" creationId="{06144482-8017-4A82-ABDE-0047C376F446}"/>
          </ac:picMkLst>
        </pc:picChg>
      </pc:sldChg>
      <pc:sldChg chg="addSp delSp modSp new mod setBg">
        <pc:chgData name="Intven, Mark (200632)" userId="0150e380-8b02-4888-b1e8-6af73fda2441" providerId="ADAL" clId="{586A94B8-82B0-4571-B9FA-2FDC85F8BAFC}" dt="2021-04-16T15:10:01.880" v="45" actId="26606"/>
        <pc:sldMkLst>
          <pc:docMk/>
          <pc:sldMk cId="771271298" sldId="265"/>
        </pc:sldMkLst>
        <pc:spChg chg="mod">
          <ac:chgData name="Intven, Mark (200632)" userId="0150e380-8b02-4888-b1e8-6af73fda2441" providerId="ADAL" clId="{586A94B8-82B0-4571-B9FA-2FDC85F8BAFC}" dt="2021-04-16T15:10:01.880" v="45" actId="26606"/>
          <ac:spMkLst>
            <pc:docMk/>
            <pc:sldMk cId="771271298" sldId="265"/>
            <ac:spMk id="2" creationId="{AE8B9981-EA93-4035-B7C0-09FB69002909}"/>
          </ac:spMkLst>
        </pc:spChg>
        <pc:spChg chg="mod ord">
          <ac:chgData name="Intven, Mark (200632)" userId="0150e380-8b02-4888-b1e8-6af73fda2441" providerId="ADAL" clId="{586A94B8-82B0-4571-B9FA-2FDC85F8BAFC}" dt="2021-04-16T15:10:01.880" v="45" actId="26606"/>
          <ac:spMkLst>
            <pc:docMk/>
            <pc:sldMk cId="771271298" sldId="265"/>
            <ac:spMk id="3" creationId="{1337D4C8-F660-4784-A68E-7698332AB17F}"/>
          </ac:spMkLst>
        </pc:spChg>
        <pc:spChg chg="add del">
          <ac:chgData name="Intven, Mark (200632)" userId="0150e380-8b02-4888-b1e8-6af73fda2441" providerId="ADAL" clId="{586A94B8-82B0-4571-B9FA-2FDC85F8BAFC}" dt="2021-04-16T15:08:57.327" v="42" actId="26606"/>
          <ac:spMkLst>
            <pc:docMk/>
            <pc:sldMk cId="771271298" sldId="265"/>
            <ac:spMk id="73" creationId="{08BC803E-13F3-4DAB-B17C-BEB0076164B7}"/>
          </ac:spMkLst>
        </pc:spChg>
        <pc:spChg chg="add del">
          <ac:chgData name="Intven, Mark (200632)" userId="0150e380-8b02-4888-b1e8-6af73fda2441" providerId="ADAL" clId="{586A94B8-82B0-4571-B9FA-2FDC85F8BAFC}" dt="2021-04-16T15:08:57.327" v="42" actId="26606"/>
          <ac:spMkLst>
            <pc:docMk/>
            <pc:sldMk cId="771271298" sldId="265"/>
            <ac:spMk id="75" creationId="{39D85F1B-3302-4DB9-81B1-038ADCE4DEAC}"/>
          </ac:spMkLst>
        </pc:spChg>
        <pc:spChg chg="add del">
          <ac:chgData name="Intven, Mark (200632)" userId="0150e380-8b02-4888-b1e8-6af73fda2441" providerId="ADAL" clId="{586A94B8-82B0-4571-B9FA-2FDC85F8BAFC}" dt="2021-04-16T15:09:44.901" v="44" actId="26606"/>
          <ac:spMkLst>
            <pc:docMk/>
            <pc:sldMk cId="771271298" sldId="265"/>
            <ac:spMk id="2054" creationId="{08BC803E-13F3-4DAB-B17C-BEB0076164B7}"/>
          </ac:spMkLst>
        </pc:spChg>
        <pc:spChg chg="add del">
          <ac:chgData name="Intven, Mark (200632)" userId="0150e380-8b02-4888-b1e8-6af73fda2441" providerId="ADAL" clId="{586A94B8-82B0-4571-B9FA-2FDC85F8BAFC}" dt="2021-04-16T15:09:44.901" v="44" actId="26606"/>
          <ac:spMkLst>
            <pc:docMk/>
            <pc:sldMk cId="771271298" sldId="265"/>
            <ac:spMk id="2055" creationId="{B8DDE571-E57F-4AB5-83C7-30EB5DDCCAC7}"/>
          </ac:spMkLst>
        </pc:spChg>
        <pc:spChg chg="add">
          <ac:chgData name="Intven, Mark (200632)" userId="0150e380-8b02-4888-b1e8-6af73fda2441" providerId="ADAL" clId="{586A94B8-82B0-4571-B9FA-2FDC85F8BAFC}" dt="2021-04-16T15:10:01.880" v="45" actId="26606"/>
          <ac:spMkLst>
            <pc:docMk/>
            <pc:sldMk cId="771271298" sldId="265"/>
            <ac:spMk id="2056" creationId="{08BC803E-13F3-4DAB-B17C-BEB0076164B7}"/>
          </ac:spMkLst>
        </pc:spChg>
        <pc:spChg chg="add">
          <ac:chgData name="Intven, Mark (200632)" userId="0150e380-8b02-4888-b1e8-6af73fda2441" providerId="ADAL" clId="{586A94B8-82B0-4571-B9FA-2FDC85F8BAFC}" dt="2021-04-16T15:10:01.880" v="45" actId="26606"/>
          <ac:spMkLst>
            <pc:docMk/>
            <pc:sldMk cId="771271298" sldId="265"/>
            <ac:spMk id="2057" creationId="{B8DDE571-E57F-4AB5-83C7-30EB5DDCCAC7}"/>
          </ac:spMkLst>
        </pc:spChg>
        <pc:picChg chg="add mod ord">
          <ac:chgData name="Intven, Mark (200632)" userId="0150e380-8b02-4888-b1e8-6af73fda2441" providerId="ADAL" clId="{586A94B8-82B0-4571-B9FA-2FDC85F8BAFC}" dt="2021-04-16T15:10:01.880" v="45" actId="26606"/>
          <ac:picMkLst>
            <pc:docMk/>
            <pc:sldMk cId="771271298" sldId="265"/>
            <ac:picMk id="2050" creationId="{C9B6E894-A415-4C79-BED3-158102E0CADF}"/>
          </ac:picMkLst>
        </pc:picChg>
        <pc:picChg chg="add mod">
          <ac:chgData name="Intven, Mark (200632)" userId="0150e380-8b02-4888-b1e8-6af73fda2441" providerId="ADAL" clId="{586A94B8-82B0-4571-B9FA-2FDC85F8BAFC}" dt="2021-04-16T15:10:01.880" v="45" actId="26606"/>
          <ac:picMkLst>
            <pc:docMk/>
            <pc:sldMk cId="771271298" sldId="265"/>
            <ac:picMk id="2052" creationId="{1D3AE95D-EF07-460C-A0AD-9BF23E8F47DA}"/>
          </ac:picMkLst>
        </pc:picChg>
      </pc:sldChg>
    </pc:docChg>
  </pc:docChgLst>
  <pc:docChgLst>
    <pc:chgData name="Sanden, Wouter van de (192389)" userId="S::192389@buas.nl::3a54c025-b65d-4ac8-b3d3-5e076966c780" providerId="AD" clId="Web-{0B99DE55-087A-412C-962A-973FABDE7200}"/>
    <pc:docChg chg="modSld">
      <pc:chgData name="Sanden, Wouter van de (192389)" userId="S::192389@buas.nl::3a54c025-b65d-4ac8-b3d3-5e076966c780" providerId="AD" clId="Web-{0B99DE55-087A-412C-962A-973FABDE7200}" dt="2021-04-16T14:53:17.588" v="1" actId="20577"/>
      <pc:docMkLst>
        <pc:docMk/>
      </pc:docMkLst>
      <pc:sldChg chg="modSp">
        <pc:chgData name="Sanden, Wouter van de (192389)" userId="S::192389@buas.nl::3a54c025-b65d-4ac8-b3d3-5e076966c780" providerId="AD" clId="Web-{0B99DE55-087A-412C-962A-973FABDE7200}" dt="2021-04-16T14:53:17.588" v="1" actId="20577"/>
        <pc:sldMkLst>
          <pc:docMk/>
          <pc:sldMk cId="704116139" sldId="261"/>
        </pc:sldMkLst>
        <pc:spChg chg="mod">
          <ac:chgData name="Sanden, Wouter van de (192389)" userId="S::192389@buas.nl::3a54c025-b65d-4ac8-b3d3-5e076966c780" providerId="AD" clId="Web-{0B99DE55-087A-412C-962A-973FABDE7200}" dt="2021-04-16T14:53:17.588" v="1" actId="20577"/>
          <ac:spMkLst>
            <pc:docMk/>
            <pc:sldMk cId="704116139" sldId="261"/>
            <ac:spMk id="3" creationId="{C5DECE72-28B2-400E-80CB-1F006D58BA31}"/>
          </ac:spMkLst>
        </pc:spChg>
      </pc:sldChg>
    </pc:docChg>
  </pc:docChgLst>
  <pc:docChgLst>
    <pc:chgData name="Lieshout, Thom van (191960)" userId="S::191960@buas.nl::7df8e50f-80d0-4454-baa5-fba4755d127c" providerId="AD" clId="Web-{8EAB5C9F-E7A5-4030-9AEE-027EC39E062C}"/>
    <pc:docChg chg="modSld">
      <pc:chgData name="Lieshout, Thom van (191960)" userId="S::191960@buas.nl::7df8e50f-80d0-4454-baa5-fba4755d127c" providerId="AD" clId="Web-{8EAB5C9F-E7A5-4030-9AEE-027EC39E062C}" dt="2021-04-16T14:56:30.412" v="16" actId="1076"/>
      <pc:docMkLst>
        <pc:docMk/>
      </pc:docMkLst>
      <pc:sldChg chg="addSp delSp modSp">
        <pc:chgData name="Lieshout, Thom van (191960)" userId="S::191960@buas.nl::7df8e50f-80d0-4454-baa5-fba4755d127c" providerId="AD" clId="Web-{8EAB5C9F-E7A5-4030-9AEE-027EC39E062C}" dt="2021-04-16T14:56:30.412" v="16" actId="1076"/>
        <pc:sldMkLst>
          <pc:docMk/>
          <pc:sldMk cId="3367441645" sldId="262"/>
        </pc:sldMkLst>
        <pc:spChg chg="del">
          <ac:chgData name="Lieshout, Thom van (191960)" userId="S::191960@buas.nl::7df8e50f-80d0-4454-baa5-fba4755d127c" providerId="AD" clId="Web-{8EAB5C9F-E7A5-4030-9AEE-027EC39E062C}" dt="2021-04-16T14:54:09.043" v="1"/>
          <ac:spMkLst>
            <pc:docMk/>
            <pc:sldMk cId="3367441645" sldId="262"/>
            <ac:spMk id="2" creationId="{7A198C8E-ECCB-4DE0-B2D4-8387C09026CF}"/>
          </ac:spMkLst>
        </pc:spChg>
        <pc:spChg chg="del">
          <ac:chgData name="Lieshout, Thom van (191960)" userId="S::191960@buas.nl::7df8e50f-80d0-4454-baa5-fba4755d127c" providerId="AD" clId="Web-{8EAB5C9F-E7A5-4030-9AEE-027EC39E062C}" dt="2021-04-16T14:54:07.340" v="0"/>
          <ac:spMkLst>
            <pc:docMk/>
            <pc:sldMk cId="3367441645" sldId="262"/>
            <ac:spMk id="4" creationId="{006DA392-D53B-436A-8C49-986F2F06870E}"/>
          </ac:spMkLst>
        </pc:spChg>
        <pc:picChg chg="add mod">
          <ac:chgData name="Lieshout, Thom van (191960)" userId="S::191960@buas.nl::7df8e50f-80d0-4454-baa5-fba4755d127c" providerId="AD" clId="Web-{8EAB5C9F-E7A5-4030-9AEE-027EC39E062C}" dt="2021-04-16T14:56:17.739" v="14" actId="1076"/>
          <ac:picMkLst>
            <pc:docMk/>
            <pc:sldMk cId="3367441645" sldId="262"/>
            <ac:picMk id="3" creationId="{F838F27A-897B-4EDC-8629-101B72C2C39D}"/>
          </ac:picMkLst>
        </pc:picChg>
        <pc:picChg chg="add mod">
          <ac:chgData name="Lieshout, Thom van (191960)" userId="S::191960@buas.nl::7df8e50f-80d0-4454-baa5-fba4755d127c" providerId="AD" clId="Web-{8EAB5C9F-E7A5-4030-9AEE-027EC39E062C}" dt="2021-04-16T14:56:30.412" v="16" actId="1076"/>
          <ac:picMkLst>
            <pc:docMk/>
            <pc:sldMk cId="3367441645" sldId="262"/>
            <ac:picMk id="6" creationId="{B7DF3565-0250-4A0E-951E-C65F3A80AF09}"/>
          </ac:picMkLst>
        </pc:picChg>
      </pc:sldChg>
      <pc:sldChg chg="addSp delSp modSp">
        <pc:chgData name="Lieshout, Thom van (191960)" userId="S::191960@buas.nl::7df8e50f-80d0-4454-baa5-fba4755d127c" providerId="AD" clId="Web-{8EAB5C9F-E7A5-4030-9AEE-027EC39E062C}" dt="2021-04-16T14:55:47.722" v="12" actId="1076"/>
        <pc:sldMkLst>
          <pc:docMk/>
          <pc:sldMk cId="1197924035" sldId="263"/>
        </pc:sldMkLst>
        <pc:spChg chg="del">
          <ac:chgData name="Lieshout, Thom van (191960)" userId="S::191960@buas.nl::7df8e50f-80d0-4454-baa5-fba4755d127c" providerId="AD" clId="Web-{8EAB5C9F-E7A5-4030-9AEE-027EC39E062C}" dt="2021-04-16T14:54:11.840" v="2"/>
          <ac:spMkLst>
            <pc:docMk/>
            <pc:sldMk cId="1197924035" sldId="263"/>
            <ac:spMk id="2" creationId="{BED83305-CCF5-458C-BFB4-F8894705B294}"/>
          </ac:spMkLst>
        </pc:spChg>
        <pc:picChg chg="mod">
          <ac:chgData name="Lieshout, Thom van (191960)" userId="S::191960@buas.nl::7df8e50f-80d0-4454-baa5-fba4755d127c" providerId="AD" clId="Web-{8EAB5C9F-E7A5-4030-9AEE-027EC39E062C}" dt="2021-04-16T14:54:35.764" v="6" actId="1076"/>
          <ac:picMkLst>
            <pc:docMk/>
            <pc:sldMk cId="1197924035" sldId="263"/>
            <ac:picMk id="4" creationId="{29BA53DC-6494-4311-92AD-1693B7D17D40}"/>
          </ac:picMkLst>
        </pc:picChg>
        <pc:picChg chg="mod">
          <ac:chgData name="Lieshout, Thom van (191960)" userId="S::191960@buas.nl::7df8e50f-80d0-4454-baa5-fba4755d127c" providerId="AD" clId="Web-{8EAB5C9F-E7A5-4030-9AEE-027EC39E062C}" dt="2021-04-16T14:54:34.529" v="5" actId="1076"/>
          <ac:picMkLst>
            <pc:docMk/>
            <pc:sldMk cId="1197924035" sldId="263"/>
            <ac:picMk id="5" creationId="{18D9C06B-EAFF-43E9-9E42-C66EA6457960}"/>
          </ac:picMkLst>
        </pc:picChg>
        <pc:picChg chg="mod">
          <ac:chgData name="Lieshout, Thom van (191960)" userId="S::191960@buas.nl::7df8e50f-80d0-4454-baa5-fba4755d127c" providerId="AD" clId="Web-{8EAB5C9F-E7A5-4030-9AEE-027EC39E062C}" dt="2021-04-16T14:54:40.577" v="7" actId="1076"/>
          <ac:picMkLst>
            <pc:docMk/>
            <pc:sldMk cId="1197924035" sldId="263"/>
            <ac:picMk id="6" creationId="{B890DD6D-BF83-4E9A-8826-9E8DD6CCF528}"/>
          </ac:picMkLst>
        </pc:picChg>
        <pc:picChg chg="add mod">
          <ac:chgData name="Lieshout, Thom van (191960)" userId="S::191960@buas.nl::7df8e50f-80d0-4454-baa5-fba4755d127c" providerId="AD" clId="Web-{8EAB5C9F-E7A5-4030-9AEE-027EC39E062C}" dt="2021-04-16T14:55:27.486" v="10" actId="1076"/>
          <ac:picMkLst>
            <pc:docMk/>
            <pc:sldMk cId="1197924035" sldId="263"/>
            <ac:picMk id="7" creationId="{B395D417-8A05-4EC8-8CA0-50DD52DFF81C}"/>
          </ac:picMkLst>
        </pc:picChg>
        <pc:picChg chg="add mod">
          <ac:chgData name="Lieshout, Thom van (191960)" userId="S::191960@buas.nl::7df8e50f-80d0-4454-baa5-fba4755d127c" providerId="AD" clId="Web-{8EAB5C9F-E7A5-4030-9AEE-027EC39E062C}" dt="2021-04-16T14:55:47.722" v="12" actId="1076"/>
          <ac:picMkLst>
            <pc:docMk/>
            <pc:sldMk cId="1197924035" sldId="263"/>
            <ac:picMk id="8" creationId="{6D752019-5283-412F-9C20-D084A6B7A8DE}"/>
          </ac:picMkLst>
        </pc:picChg>
      </pc:sldChg>
      <pc:sldChg chg="delSp">
        <pc:chgData name="Lieshout, Thom van (191960)" userId="S::191960@buas.nl::7df8e50f-80d0-4454-baa5-fba4755d127c" providerId="AD" clId="Web-{8EAB5C9F-E7A5-4030-9AEE-027EC39E062C}" dt="2021-04-16T14:54:14.872" v="3"/>
        <pc:sldMkLst>
          <pc:docMk/>
          <pc:sldMk cId="3151007099" sldId="264"/>
        </pc:sldMkLst>
        <pc:spChg chg="del">
          <ac:chgData name="Lieshout, Thom van (191960)" userId="S::191960@buas.nl::7df8e50f-80d0-4454-baa5-fba4755d127c" providerId="AD" clId="Web-{8EAB5C9F-E7A5-4030-9AEE-027EC39E062C}" dt="2021-04-16T14:54:14.872" v="3"/>
          <ac:spMkLst>
            <pc:docMk/>
            <pc:sldMk cId="3151007099" sldId="264"/>
            <ac:spMk id="2" creationId="{5FCB6E1D-EBCE-4F98-BFCA-75686F11AAC9}"/>
          </ac:spMkLst>
        </pc:spChg>
      </pc:sldChg>
    </pc:docChg>
  </pc:docChgLst>
  <pc:docChgLst>
    <pc:chgData name="Maas, Bieke (192947)" userId="S::192947@buas.nl::2c79bf62-6614-4cf1-a80a-9b664baee046" providerId="AD" clId="Web-{377FA50E-6119-401B-B852-0500EA0AB4FA}"/>
    <pc:docChg chg="modSld">
      <pc:chgData name="Maas, Bieke (192947)" userId="S::192947@buas.nl::2c79bf62-6614-4cf1-a80a-9b664baee046" providerId="AD" clId="Web-{377FA50E-6119-401B-B852-0500EA0AB4FA}" dt="2021-04-16T15:28:46.091" v="7" actId="14100"/>
      <pc:docMkLst>
        <pc:docMk/>
      </pc:docMkLst>
      <pc:sldChg chg="addSp delSp modSp">
        <pc:chgData name="Maas, Bieke (192947)" userId="S::192947@buas.nl::2c79bf62-6614-4cf1-a80a-9b664baee046" providerId="AD" clId="Web-{377FA50E-6119-401B-B852-0500EA0AB4FA}" dt="2021-04-16T15:28:46.091" v="7" actId="14100"/>
        <pc:sldMkLst>
          <pc:docMk/>
          <pc:sldMk cId="3151007099" sldId="264"/>
        </pc:sldMkLst>
        <pc:spChg chg="del">
          <ac:chgData name="Maas, Bieke (192947)" userId="S::192947@buas.nl::2c79bf62-6614-4cf1-a80a-9b664baee046" providerId="AD" clId="Web-{377FA50E-6119-401B-B852-0500EA0AB4FA}" dt="2021-04-16T15:28:11.043" v="0"/>
          <ac:spMkLst>
            <pc:docMk/>
            <pc:sldMk cId="3151007099" sldId="264"/>
            <ac:spMk id="7" creationId="{FD576907-4959-4263-BEA7-20E226FC44B4}"/>
          </ac:spMkLst>
        </pc:spChg>
        <pc:spChg chg="add del">
          <ac:chgData name="Maas, Bieke (192947)" userId="S::192947@buas.nl::2c79bf62-6614-4cf1-a80a-9b664baee046" providerId="AD" clId="Web-{377FA50E-6119-401B-B852-0500EA0AB4FA}" dt="2021-04-16T15:28:45.138" v="6"/>
          <ac:spMkLst>
            <pc:docMk/>
            <pc:sldMk cId="3151007099" sldId="264"/>
            <ac:spMk id="83" creationId="{AB902CB9-C7DC-4673-B7D5-F22DCF0EC54E}"/>
          </ac:spMkLst>
        </pc:spChg>
        <pc:picChg chg="add mod ord">
          <ac:chgData name="Maas, Bieke (192947)" userId="S::192947@buas.nl::2c79bf62-6614-4cf1-a80a-9b664baee046" providerId="AD" clId="Web-{377FA50E-6119-401B-B852-0500EA0AB4FA}" dt="2021-04-16T15:28:46.091" v="7" actId="14100"/>
          <ac:picMkLst>
            <pc:docMk/>
            <pc:sldMk cId="3151007099" sldId="264"/>
            <ac:picMk id="3" creationId="{851BFFFE-46C7-4055-9DB8-367927BD2494}"/>
          </ac:picMkLst>
        </pc:picChg>
        <pc:picChg chg="mod ord">
          <ac:chgData name="Maas, Bieke (192947)" userId="S::192947@buas.nl::2c79bf62-6614-4cf1-a80a-9b664baee046" providerId="AD" clId="Web-{377FA50E-6119-401B-B852-0500EA0AB4FA}" dt="2021-04-16T15:28:45.138" v="6"/>
          <ac:picMkLst>
            <pc:docMk/>
            <pc:sldMk cId="3151007099" sldId="264"/>
            <ac:picMk id="5124" creationId="{A91A2ACB-C54A-4D8C-9F0E-87E9932639B9}"/>
          </ac:picMkLst>
        </pc:picChg>
        <pc:picChg chg="mod ord">
          <ac:chgData name="Maas, Bieke (192947)" userId="S::192947@buas.nl::2c79bf62-6614-4cf1-a80a-9b664baee046" providerId="AD" clId="Web-{377FA50E-6119-401B-B852-0500EA0AB4FA}" dt="2021-04-16T15:28:45.138" v="6"/>
          <ac:picMkLst>
            <pc:docMk/>
            <pc:sldMk cId="3151007099" sldId="264"/>
            <ac:picMk id="5128" creationId="{1FA59B41-07FC-4BA9-AD92-2DACE855F9B9}"/>
          </ac:picMkLst>
        </pc:picChg>
        <pc:picChg chg="mod ord">
          <ac:chgData name="Maas, Bieke (192947)" userId="S::192947@buas.nl::2c79bf62-6614-4cf1-a80a-9b664baee046" providerId="AD" clId="Web-{377FA50E-6119-401B-B852-0500EA0AB4FA}" dt="2021-04-16T15:28:45.138" v="6"/>
          <ac:picMkLst>
            <pc:docMk/>
            <pc:sldMk cId="3151007099" sldId="264"/>
            <ac:picMk id="5134" creationId="{06144482-8017-4A82-ABDE-0047C376F446}"/>
          </ac:picMkLst>
        </pc:picChg>
        <pc:cxnChg chg="add del">
          <ac:chgData name="Maas, Bieke (192947)" userId="S::192947@buas.nl::2c79bf62-6614-4cf1-a80a-9b664baee046" providerId="AD" clId="Web-{377FA50E-6119-401B-B852-0500EA0AB4FA}" dt="2021-04-16T15:28:45.138" v="6"/>
          <ac:cxnSpMkLst>
            <pc:docMk/>
            <pc:sldMk cId="3151007099" sldId="264"/>
            <ac:cxnSpMk id="147" creationId="{91B6081D-D3E8-4209-B85B-EB1C655A6272}"/>
          </ac:cxnSpMkLst>
        </pc:cxnChg>
        <pc:cxnChg chg="add del">
          <ac:chgData name="Maas, Bieke (192947)" userId="S::192947@buas.nl::2c79bf62-6614-4cf1-a80a-9b664baee046" providerId="AD" clId="Web-{377FA50E-6119-401B-B852-0500EA0AB4FA}" dt="2021-04-16T15:28:45.138" v="6"/>
          <ac:cxnSpMkLst>
            <pc:docMk/>
            <pc:sldMk cId="3151007099" sldId="264"/>
            <ac:cxnSpMk id="149" creationId="{28CA55E4-1295-45C8-BA05-5A9E705B749A}"/>
          </ac:cxnSpMkLst>
        </pc:cxnChg>
        <pc:cxnChg chg="add del">
          <ac:chgData name="Maas, Bieke (192947)" userId="S::192947@buas.nl::2c79bf62-6614-4cf1-a80a-9b664baee046" providerId="AD" clId="Web-{377FA50E-6119-401B-B852-0500EA0AB4FA}" dt="2021-04-16T15:28:45.138" v="6"/>
          <ac:cxnSpMkLst>
            <pc:docMk/>
            <pc:sldMk cId="3151007099" sldId="264"/>
            <ac:cxnSpMk id="151" creationId="{08C5794E-A9A1-4A23-AF68-C79A7822334C}"/>
          </ac:cxnSpMkLst>
        </pc:cxnChg>
      </pc:sldChg>
    </pc:docChg>
  </pc:docChgLst>
  <pc:docChgLst>
    <pc:chgData name="Lieshout, Thom van (191960)" userId="S::191960@buas.nl::7df8e50f-80d0-4454-baa5-fba4755d127c" providerId="AD" clId="Web-{08E38683-9DF9-4284-834E-D5E0C4EA7CC6}"/>
    <pc:docChg chg="addSld modSld">
      <pc:chgData name="Lieshout, Thom van (191960)" userId="S::191960@buas.nl::7df8e50f-80d0-4454-baa5-fba4755d127c" providerId="AD" clId="Web-{08E38683-9DF9-4284-834E-D5E0C4EA7CC6}" dt="2021-04-16T15:16:45.186" v="29"/>
      <pc:docMkLst>
        <pc:docMk/>
      </pc:docMkLst>
      <pc:sldChg chg="addSp delSp modSp mod setBg">
        <pc:chgData name="Lieshout, Thom van (191960)" userId="S::191960@buas.nl::7df8e50f-80d0-4454-baa5-fba4755d127c" providerId="AD" clId="Web-{08E38683-9DF9-4284-834E-D5E0C4EA7CC6}" dt="2021-04-16T15:00:40.336" v="1"/>
        <pc:sldMkLst>
          <pc:docMk/>
          <pc:sldMk cId="1634502122" sldId="256"/>
        </pc:sldMkLst>
        <pc:spChg chg="mod">
          <ac:chgData name="Lieshout, Thom van (191960)" userId="S::191960@buas.nl::7df8e50f-80d0-4454-baa5-fba4755d127c" providerId="AD" clId="Web-{08E38683-9DF9-4284-834E-D5E0C4EA7CC6}" dt="2021-04-16T15:00:40.336" v="1"/>
          <ac:spMkLst>
            <pc:docMk/>
            <pc:sldMk cId="1634502122" sldId="256"/>
            <ac:spMk id="2" creationId="{07318CE5-C7A0-495C-BC5F-B146F86A2960}"/>
          </ac:spMkLst>
        </pc:spChg>
        <pc:spChg chg="mod">
          <ac:chgData name="Lieshout, Thom van (191960)" userId="S::191960@buas.nl::7df8e50f-80d0-4454-baa5-fba4755d127c" providerId="AD" clId="Web-{08E38683-9DF9-4284-834E-D5E0C4EA7CC6}" dt="2021-04-16T15:00:40.336" v="1"/>
          <ac:spMkLst>
            <pc:docMk/>
            <pc:sldMk cId="1634502122" sldId="256"/>
            <ac:spMk id="3" creationId="{AC9801A5-5EE3-4F4F-B503-BDB3D14B8618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0:40.336" v="1"/>
          <ac:spMkLst>
            <pc:docMk/>
            <pc:sldMk cId="1634502122" sldId="256"/>
            <ac:spMk id="10" creationId="{87CC2527-562A-4F69-B487-4371E5B243E7}"/>
          </ac:spMkLst>
        </pc:spChg>
        <pc:picChg chg="mod ord">
          <ac:chgData name="Lieshout, Thom van (191960)" userId="S::191960@buas.nl::7df8e50f-80d0-4454-baa5-fba4755d127c" providerId="AD" clId="Web-{08E38683-9DF9-4284-834E-D5E0C4EA7CC6}" dt="2021-04-16T15:00:40.336" v="1"/>
          <ac:picMkLst>
            <pc:docMk/>
            <pc:sldMk cId="1634502122" sldId="256"/>
            <ac:picMk id="5" creationId="{F2944C0A-1DBA-495F-BDC6-BD83CA0C49AE}"/>
          </ac:picMkLst>
        </pc:picChg>
        <pc:cxnChg chg="add del">
          <ac:chgData name="Lieshout, Thom van (191960)" userId="S::191960@buas.nl::7df8e50f-80d0-4454-baa5-fba4755d127c" providerId="AD" clId="Web-{08E38683-9DF9-4284-834E-D5E0C4EA7CC6}" dt="2021-04-16T15:00:40.336" v="1"/>
          <ac:cxnSpMkLst>
            <pc:docMk/>
            <pc:sldMk cId="1634502122" sldId="256"/>
            <ac:cxnSpMk id="12" creationId="{BCDAEC91-5BCE-4B55-9CC0-43EF94CB734B}"/>
          </ac:cxnSpMkLst>
        </pc:cxnChg>
      </pc:sldChg>
      <pc:sldChg chg="addSp delSp modSp">
        <pc:chgData name="Lieshout, Thom van (191960)" userId="S::191960@buas.nl::7df8e50f-80d0-4454-baa5-fba4755d127c" providerId="AD" clId="Web-{08E38683-9DF9-4284-834E-D5E0C4EA7CC6}" dt="2021-04-16T15:13:03.103" v="26"/>
        <pc:sldMkLst>
          <pc:docMk/>
          <pc:sldMk cId="267303699" sldId="257"/>
        </pc:sldMkLst>
        <pc:spChg chg="mod">
          <ac:chgData name="Lieshout, Thom van (191960)" userId="S::191960@buas.nl::7df8e50f-80d0-4454-baa5-fba4755d127c" providerId="AD" clId="Web-{08E38683-9DF9-4284-834E-D5E0C4EA7CC6}" dt="2021-04-16T15:13:03.103" v="26"/>
          <ac:spMkLst>
            <pc:docMk/>
            <pc:sldMk cId="267303699" sldId="257"/>
            <ac:spMk id="2" creationId="{9FB6BF3C-7F1D-4612-9ABD-B26F0A9A545A}"/>
          </ac:spMkLst>
        </pc:spChg>
        <pc:spChg chg="del">
          <ac:chgData name="Lieshout, Thom van (191960)" userId="S::191960@buas.nl::7df8e50f-80d0-4454-baa5-fba4755d127c" providerId="AD" clId="Web-{08E38683-9DF9-4284-834E-D5E0C4EA7CC6}" dt="2021-04-16T15:13:03.103" v="26"/>
          <ac:spMkLst>
            <pc:docMk/>
            <pc:sldMk cId="267303699" sldId="257"/>
            <ac:spMk id="12" creationId="{AC0749D4-5D79-415F-A4FE-C04AA9FAF637}"/>
          </ac:spMkLst>
        </pc:spChg>
        <pc:spChg chg="del">
          <ac:chgData name="Lieshout, Thom van (191960)" userId="S::191960@buas.nl::7df8e50f-80d0-4454-baa5-fba4755d127c" providerId="AD" clId="Web-{08E38683-9DF9-4284-834E-D5E0C4EA7CC6}" dt="2021-04-16T15:13:03.103" v="26"/>
          <ac:spMkLst>
            <pc:docMk/>
            <pc:sldMk cId="267303699" sldId="257"/>
            <ac:spMk id="14" creationId="{E8C1EE2C-97A4-4801-8BC8-9D18F259BDAD}"/>
          </ac:spMkLst>
        </pc:spChg>
        <pc:spChg chg="add">
          <ac:chgData name="Lieshout, Thom van (191960)" userId="S::191960@buas.nl::7df8e50f-80d0-4454-baa5-fba4755d127c" providerId="AD" clId="Web-{08E38683-9DF9-4284-834E-D5E0C4EA7CC6}" dt="2021-04-16T15:13:03.103" v="26"/>
          <ac:spMkLst>
            <pc:docMk/>
            <pc:sldMk cId="267303699" sldId="257"/>
            <ac:spMk id="18" creationId="{A2676F24-B536-439E-9FA8-E993DB8A3987}"/>
          </ac:spMkLst>
        </pc:spChg>
        <pc:spChg chg="add">
          <ac:chgData name="Lieshout, Thom van (191960)" userId="S::191960@buas.nl::7df8e50f-80d0-4454-baa5-fba4755d127c" providerId="AD" clId="Web-{08E38683-9DF9-4284-834E-D5E0C4EA7CC6}" dt="2021-04-16T15:13:03.103" v="26"/>
          <ac:spMkLst>
            <pc:docMk/>
            <pc:sldMk cId="267303699" sldId="257"/>
            <ac:spMk id="21" creationId="{08BC803E-13F3-4DAB-B17C-BEB0076164B7}"/>
          </ac:spMkLst>
        </pc:spChg>
        <pc:spChg chg="add">
          <ac:chgData name="Lieshout, Thom van (191960)" userId="S::191960@buas.nl::7df8e50f-80d0-4454-baa5-fba4755d127c" providerId="AD" clId="Web-{08E38683-9DF9-4284-834E-D5E0C4EA7CC6}" dt="2021-04-16T15:13:03.103" v="26"/>
          <ac:spMkLst>
            <pc:docMk/>
            <pc:sldMk cId="267303699" sldId="257"/>
            <ac:spMk id="23" creationId="{B8DDE571-E57F-4AB5-83C7-30EB5DDCCAC7}"/>
          </ac:spMkLst>
        </pc:spChg>
        <pc:picChg chg="mod ord">
          <ac:chgData name="Lieshout, Thom van (191960)" userId="S::191960@buas.nl::7df8e50f-80d0-4454-baa5-fba4755d127c" providerId="AD" clId="Web-{08E38683-9DF9-4284-834E-D5E0C4EA7CC6}" dt="2021-04-16T15:13:03.103" v="26"/>
          <ac:picMkLst>
            <pc:docMk/>
            <pc:sldMk cId="267303699" sldId="257"/>
            <ac:picMk id="5" creationId="{096507B0-CD7A-495A-90EB-DE0ED01BCD09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13:03.103" v="26"/>
          <ac:picMkLst>
            <pc:docMk/>
            <pc:sldMk cId="267303699" sldId="257"/>
            <ac:picMk id="7" creationId="{F68B8EF8-DDF9-4670-BCAE-FC65FD8E52AF}"/>
          </ac:picMkLst>
        </pc:picChg>
      </pc:sldChg>
      <pc:sldChg chg="addSp delSp modSp">
        <pc:chgData name="Lieshout, Thom van (191960)" userId="S::191960@buas.nl::7df8e50f-80d0-4454-baa5-fba4755d127c" providerId="AD" clId="Web-{08E38683-9DF9-4284-834E-D5E0C4EA7CC6}" dt="2021-04-16T15:09:16.707" v="15"/>
        <pc:sldMkLst>
          <pc:docMk/>
          <pc:sldMk cId="3303814317" sldId="258"/>
        </pc:sldMkLst>
        <pc:spChg chg="mod">
          <ac:chgData name="Lieshout, Thom van (191960)" userId="S::191960@buas.nl::7df8e50f-80d0-4454-baa5-fba4755d127c" providerId="AD" clId="Web-{08E38683-9DF9-4284-834E-D5E0C4EA7CC6}" dt="2021-04-16T15:09:16.707" v="15"/>
          <ac:spMkLst>
            <pc:docMk/>
            <pc:sldMk cId="3303814317" sldId="258"/>
            <ac:spMk id="2" creationId="{F939CD8D-00CB-4453-B8E7-72BADCAF5CF8}"/>
          </ac:spMkLst>
        </pc:spChg>
        <pc:spChg chg="mod">
          <ac:chgData name="Lieshout, Thom van (191960)" userId="S::191960@buas.nl::7df8e50f-80d0-4454-baa5-fba4755d127c" providerId="AD" clId="Web-{08E38683-9DF9-4284-834E-D5E0C4EA7CC6}" dt="2021-04-16T15:09:16.707" v="15"/>
          <ac:spMkLst>
            <pc:docMk/>
            <pc:sldMk cId="3303814317" sldId="258"/>
            <ac:spMk id="4" creationId="{79B3CCA4-487E-486C-92CB-4652D69788DA}"/>
          </ac:spMkLst>
        </pc:spChg>
        <pc:spChg chg="del">
          <ac:chgData name="Lieshout, Thom van (191960)" userId="S::191960@buas.nl::7df8e50f-80d0-4454-baa5-fba4755d127c" providerId="AD" clId="Web-{08E38683-9DF9-4284-834E-D5E0C4EA7CC6}" dt="2021-04-16T15:09:16.707" v="15"/>
          <ac:spMkLst>
            <pc:docMk/>
            <pc:sldMk cId="3303814317" sldId="258"/>
            <ac:spMk id="73" creationId="{AC0749D4-5D79-415F-A4FE-C04AA9FAF637}"/>
          </ac:spMkLst>
        </pc:spChg>
        <pc:spChg chg="del">
          <ac:chgData name="Lieshout, Thom van (191960)" userId="S::191960@buas.nl::7df8e50f-80d0-4454-baa5-fba4755d127c" providerId="AD" clId="Web-{08E38683-9DF9-4284-834E-D5E0C4EA7CC6}" dt="2021-04-16T15:09:16.707" v="15"/>
          <ac:spMkLst>
            <pc:docMk/>
            <pc:sldMk cId="3303814317" sldId="258"/>
            <ac:spMk id="75" creationId="{E8C1EE2C-97A4-4801-8BC8-9D18F259BDAD}"/>
          </ac:spMkLst>
        </pc:spChg>
        <pc:spChg chg="add">
          <ac:chgData name="Lieshout, Thom van (191960)" userId="S::191960@buas.nl::7df8e50f-80d0-4454-baa5-fba4755d127c" providerId="AD" clId="Web-{08E38683-9DF9-4284-834E-D5E0C4EA7CC6}" dt="2021-04-16T15:09:16.707" v="15"/>
          <ac:spMkLst>
            <pc:docMk/>
            <pc:sldMk cId="3303814317" sldId="258"/>
            <ac:spMk id="80" creationId="{08BC803E-13F3-4DAB-B17C-BEB0076164B7}"/>
          </ac:spMkLst>
        </pc:spChg>
        <pc:spChg chg="add">
          <ac:chgData name="Lieshout, Thom van (191960)" userId="S::191960@buas.nl::7df8e50f-80d0-4454-baa5-fba4755d127c" providerId="AD" clId="Web-{08E38683-9DF9-4284-834E-D5E0C4EA7CC6}" dt="2021-04-16T15:09:16.707" v="15"/>
          <ac:spMkLst>
            <pc:docMk/>
            <pc:sldMk cId="3303814317" sldId="258"/>
            <ac:spMk id="82" creationId="{B8DDE571-E57F-4AB5-83C7-30EB5DDCCAC7}"/>
          </ac:spMkLst>
        </pc:spChg>
        <pc:picChg chg="mod ord">
          <ac:chgData name="Lieshout, Thom van (191960)" userId="S::191960@buas.nl::7df8e50f-80d0-4454-baa5-fba4755d127c" providerId="AD" clId="Web-{08E38683-9DF9-4284-834E-D5E0C4EA7CC6}" dt="2021-04-16T15:09:16.707" v="15"/>
          <ac:picMkLst>
            <pc:docMk/>
            <pc:sldMk cId="3303814317" sldId="258"/>
            <ac:picMk id="3" creationId="{276B3E24-F816-452D-981F-2010767F30C4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09:16.707" v="15"/>
          <ac:picMkLst>
            <pc:docMk/>
            <pc:sldMk cId="3303814317" sldId="258"/>
            <ac:picMk id="5" creationId="{A6E0353B-85C0-4214-AE62-6CB72A162499}"/>
          </ac:picMkLst>
        </pc:picChg>
      </pc:sldChg>
      <pc:sldChg chg="addSp delSp modSp mod setBg">
        <pc:chgData name="Lieshout, Thom van (191960)" userId="S::191960@buas.nl::7df8e50f-80d0-4454-baa5-fba4755d127c" providerId="AD" clId="Web-{08E38683-9DF9-4284-834E-D5E0C4EA7CC6}" dt="2021-04-16T15:16:45.186" v="29"/>
        <pc:sldMkLst>
          <pc:docMk/>
          <pc:sldMk cId="4016608684" sldId="259"/>
        </pc:sldMkLst>
        <pc:spChg chg="mod">
          <ac:chgData name="Lieshout, Thom van (191960)" userId="S::191960@buas.nl::7df8e50f-80d0-4454-baa5-fba4755d127c" providerId="AD" clId="Web-{08E38683-9DF9-4284-834E-D5E0C4EA7CC6}" dt="2021-04-16T15:09:54.223" v="17"/>
          <ac:spMkLst>
            <pc:docMk/>
            <pc:sldMk cId="4016608684" sldId="259"/>
            <ac:spMk id="2" creationId="{DF8A8BB2-5A24-4E0E-974E-5D277655F972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9:54.223" v="17"/>
          <ac:spMkLst>
            <pc:docMk/>
            <pc:sldMk cId="4016608684" sldId="259"/>
            <ac:spMk id="85" creationId="{178229D1-C16F-4EBF-AA2C-B7ECDCC85164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6:45.186" v="29"/>
          <ac:spMkLst>
            <pc:docMk/>
            <pc:sldMk cId="4016608684" sldId="259"/>
            <ac:spMk id="141" creationId="{82448324-BF72-42C3-97F5-DACB81BE8831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6:45.186" v="29"/>
          <ac:spMkLst>
            <pc:docMk/>
            <pc:sldMk cId="4016608684" sldId="259"/>
            <ac:spMk id="143" creationId="{F79C7591-1FE0-4F56-9939-37007F8BF1C2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6:45.186" v="29"/>
          <ac:spMkLst>
            <pc:docMk/>
            <pc:sldMk cId="4016608684" sldId="259"/>
            <ac:spMk id="205" creationId="{82448324-BF72-42C3-97F5-DACB81BE8831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6:45.186" v="29"/>
          <ac:spMkLst>
            <pc:docMk/>
            <pc:sldMk cId="4016608684" sldId="259"/>
            <ac:spMk id="207" creationId="{F79C7591-1FE0-4F56-9939-37007F8BF1C2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9:54.223" v="17"/>
          <ac:spMkLst>
            <pc:docMk/>
            <pc:sldMk cId="4016608684" sldId="259"/>
            <ac:spMk id="2066" creationId="{8C4161AE-11A2-4436-A7FB-4433458658C9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9:54.223" v="17"/>
          <ac:spMkLst>
            <pc:docMk/>
            <pc:sldMk cId="4016608684" sldId="259"/>
            <ac:spMk id="2067" creationId="{97CAE41F-4ACB-4557-A307-1EAB498A3EE1}"/>
          </ac:spMkLst>
        </pc:spChg>
        <pc:picChg chg="mod ord">
          <ac:chgData name="Lieshout, Thom van (191960)" userId="S::191960@buas.nl::7df8e50f-80d0-4454-baa5-fba4755d127c" providerId="AD" clId="Web-{08E38683-9DF9-4284-834E-D5E0C4EA7CC6}" dt="2021-04-16T15:09:54.223" v="17"/>
          <ac:picMkLst>
            <pc:docMk/>
            <pc:sldMk cId="4016608684" sldId="259"/>
            <ac:picMk id="2052" creationId="{3A66400E-5DDD-46FF-9F26-9B37145EDCEF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09:54.223" v="17"/>
          <ac:picMkLst>
            <pc:docMk/>
            <pc:sldMk cId="4016608684" sldId="259"/>
            <ac:picMk id="2056" creationId="{66696BE2-4B7C-4C4B-8C05-9FDDA6A96C2C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09:54.223" v="17"/>
          <ac:picMkLst>
            <pc:docMk/>
            <pc:sldMk cId="4016608684" sldId="259"/>
            <ac:picMk id="2058" creationId="{6CDBDD08-91A8-45D3-8563-AD691B220439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09:54.223" v="17"/>
          <ac:picMkLst>
            <pc:docMk/>
            <pc:sldMk cId="4016608684" sldId="259"/>
            <ac:picMk id="2060" creationId="{4FE50549-F58F-4D81-A424-E454B6F38F74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16:45.186" v="29"/>
          <ac:picMkLst>
            <pc:docMk/>
            <pc:sldMk cId="4016608684" sldId="259"/>
            <ac:picMk id="3074" creationId="{71316682-AA03-4638-9BEB-B58ADD39F24E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16:45.186" v="29"/>
          <ac:picMkLst>
            <pc:docMk/>
            <pc:sldMk cId="4016608684" sldId="259"/>
            <ac:picMk id="3076" creationId="{3F9EBE97-3704-4F15-90A3-A63693C964A7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16:45.186" v="29"/>
          <ac:picMkLst>
            <pc:docMk/>
            <pc:sldMk cId="4016608684" sldId="259"/>
            <ac:picMk id="3078" creationId="{CAD50A14-5D65-47F5-B2F9-876335A3709D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16:45.186" v="29"/>
          <ac:picMkLst>
            <pc:docMk/>
            <pc:sldMk cId="4016608684" sldId="259"/>
            <ac:picMk id="3080" creationId="{9AFBC738-1FBC-48E0-B417-4AF33A35F375}"/>
          </ac:picMkLst>
        </pc:picChg>
      </pc:sldChg>
      <pc:sldChg chg="addSp delSp">
        <pc:chgData name="Lieshout, Thom van (191960)" userId="S::191960@buas.nl::7df8e50f-80d0-4454-baa5-fba4755d127c" providerId="AD" clId="Web-{08E38683-9DF9-4284-834E-D5E0C4EA7CC6}" dt="2021-04-16T15:16:22.482" v="27"/>
        <pc:sldMkLst>
          <pc:docMk/>
          <pc:sldMk cId="3507606087" sldId="260"/>
        </pc:sldMkLst>
        <pc:spChg chg="add">
          <ac:chgData name="Lieshout, Thom van (191960)" userId="S::191960@buas.nl::7df8e50f-80d0-4454-baa5-fba4755d127c" providerId="AD" clId="Web-{08E38683-9DF9-4284-834E-D5E0C4EA7CC6}" dt="2021-04-16T15:16:22.482" v="27"/>
          <ac:spMkLst>
            <pc:docMk/>
            <pc:sldMk cId="3507606087" sldId="260"/>
            <ac:spMk id="78" creationId="{08BC803E-13F3-4DAB-B17C-BEB0076164B7}"/>
          </ac:spMkLst>
        </pc:spChg>
        <pc:spChg chg="add">
          <ac:chgData name="Lieshout, Thom van (191960)" userId="S::191960@buas.nl::7df8e50f-80d0-4454-baa5-fba4755d127c" providerId="AD" clId="Web-{08E38683-9DF9-4284-834E-D5E0C4EA7CC6}" dt="2021-04-16T15:16:22.482" v="27"/>
          <ac:spMkLst>
            <pc:docMk/>
            <pc:sldMk cId="3507606087" sldId="260"/>
            <ac:spMk id="80" creationId="{B8DDE571-E57F-4AB5-83C7-30EB5DDCCAC7}"/>
          </ac:spMkLst>
        </pc:spChg>
        <pc:spChg chg="del">
          <ac:chgData name="Lieshout, Thom van (191960)" userId="S::191960@buas.nl::7df8e50f-80d0-4454-baa5-fba4755d127c" providerId="AD" clId="Web-{08E38683-9DF9-4284-834E-D5E0C4EA7CC6}" dt="2021-04-16T15:16:22.482" v="27"/>
          <ac:spMkLst>
            <pc:docMk/>
            <pc:sldMk cId="3507606087" sldId="260"/>
            <ac:spMk id="138" creationId="{08BC803E-13F3-4DAB-B17C-BEB0076164B7}"/>
          </ac:spMkLst>
        </pc:spChg>
        <pc:spChg chg="del">
          <ac:chgData name="Lieshout, Thom van (191960)" userId="S::191960@buas.nl::7df8e50f-80d0-4454-baa5-fba4755d127c" providerId="AD" clId="Web-{08E38683-9DF9-4284-834E-D5E0C4EA7CC6}" dt="2021-04-16T15:16:22.482" v="27"/>
          <ac:spMkLst>
            <pc:docMk/>
            <pc:sldMk cId="3507606087" sldId="260"/>
            <ac:spMk id="140" creationId="{B8DDE571-E57F-4AB5-83C7-30EB5DDCCAC7}"/>
          </ac:spMkLst>
        </pc:spChg>
      </pc:sldChg>
      <pc:sldChg chg="addSp delSp modSp">
        <pc:chgData name="Lieshout, Thom van (191960)" userId="S::191960@buas.nl::7df8e50f-80d0-4454-baa5-fba4755d127c" providerId="AD" clId="Web-{08E38683-9DF9-4284-834E-D5E0C4EA7CC6}" dt="2021-04-16T15:12:40.196" v="25"/>
        <pc:sldMkLst>
          <pc:docMk/>
          <pc:sldMk cId="704116139" sldId="261"/>
        </pc:sldMkLst>
        <pc:spChg chg="mod ord">
          <ac:chgData name="Lieshout, Thom van (191960)" userId="S::191960@buas.nl::7df8e50f-80d0-4454-baa5-fba4755d127c" providerId="AD" clId="Web-{08E38683-9DF9-4284-834E-D5E0C4EA7CC6}" dt="2021-04-16T15:12:40.196" v="25"/>
          <ac:spMkLst>
            <pc:docMk/>
            <pc:sldMk cId="704116139" sldId="261"/>
            <ac:spMk id="2" creationId="{05410C9E-C882-458B-A553-7323FE36B0A0}"/>
          </ac:spMkLst>
        </pc:spChg>
        <pc:spChg chg="mod ord">
          <ac:chgData name="Lieshout, Thom van (191960)" userId="S::191960@buas.nl::7df8e50f-80d0-4454-baa5-fba4755d127c" providerId="AD" clId="Web-{08E38683-9DF9-4284-834E-D5E0C4EA7CC6}" dt="2021-04-16T15:12:40.196" v="25"/>
          <ac:spMkLst>
            <pc:docMk/>
            <pc:sldMk cId="704116139" sldId="261"/>
            <ac:spMk id="3" creationId="{C5DECE72-28B2-400E-80CB-1F006D58BA31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8:23.065" v="13"/>
          <ac:spMkLst>
            <pc:docMk/>
            <pc:sldMk cId="704116139" sldId="261"/>
            <ac:spMk id="10" creationId="{04C21BAE-6866-4C7A-A7EC-C1B2E572D5BE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8:23.065" v="13"/>
          <ac:spMkLst>
            <pc:docMk/>
            <pc:sldMk cId="704116139" sldId="261"/>
            <ac:spMk id="12" creationId="{7E7D0C94-08B4-48AE-8813-CC4D60294F42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8:23.065" v="13"/>
          <ac:spMkLst>
            <pc:docMk/>
            <pc:sldMk cId="704116139" sldId="261"/>
            <ac:spMk id="17" creationId="{DD0D366F-455D-4298-97E9-89785ADAEC06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8:23.065" v="13"/>
          <ac:spMkLst>
            <pc:docMk/>
            <pc:sldMk cId="704116139" sldId="261"/>
            <ac:spMk id="19" creationId="{F0C518C2-0AA4-470C-87B9-9CBF428FBA25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8:17.596" v="10"/>
          <ac:spMkLst>
            <pc:docMk/>
            <pc:sldMk cId="704116139" sldId="261"/>
            <ac:spMk id="21" creationId="{04C21BAE-6866-4C7A-A7EC-C1B2E572D5BE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8:23.049" v="12"/>
          <ac:spMkLst>
            <pc:docMk/>
            <pc:sldMk cId="704116139" sldId="261"/>
            <ac:spMk id="22" creationId="{04C21BAE-6866-4C7A-A7EC-C1B2E572D5BE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8:23.049" v="12"/>
          <ac:spMkLst>
            <pc:docMk/>
            <pc:sldMk cId="704116139" sldId="261"/>
            <ac:spMk id="23" creationId="{7E7D0C94-08B4-48AE-8813-CC4D60294F42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8:03.658" v="8"/>
          <ac:spMkLst>
            <pc:docMk/>
            <pc:sldMk cId="704116139" sldId="261"/>
            <ac:spMk id="24" creationId="{1557A916-FDD1-44A1-A7A1-70009FD6BE46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8:23.049" v="12"/>
          <ac:spMkLst>
            <pc:docMk/>
            <pc:sldMk cId="704116139" sldId="261"/>
            <ac:spMk id="25" creationId="{F0C518C2-0AA4-470C-87B9-9CBF428FBA25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8:17.596" v="10"/>
          <ac:spMkLst>
            <pc:docMk/>
            <pc:sldMk cId="704116139" sldId="261"/>
            <ac:spMk id="26" creationId="{7E7D0C94-08B4-48AE-8813-CC4D60294F42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2:40.196" v="25"/>
          <ac:spMkLst>
            <pc:docMk/>
            <pc:sldMk cId="704116139" sldId="261"/>
            <ac:spMk id="27" creationId="{04C21BAE-6866-4C7A-A7EC-C1B2E572D5BE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8:17.596" v="10"/>
          <ac:spMkLst>
            <pc:docMk/>
            <pc:sldMk cId="704116139" sldId="261"/>
            <ac:spMk id="28" creationId="{DD0D366F-455D-4298-97E9-89785ADAEC06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2:40.196" v="25"/>
          <ac:spMkLst>
            <pc:docMk/>
            <pc:sldMk cId="704116139" sldId="261"/>
            <ac:spMk id="29" creationId="{7E7D0C94-08B4-48AE-8813-CC4D60294F42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8:17.596" v="10"/>
          <ac:spMkLst>
            <pc:docMk/>
            <pc:sldMk cId="704116139" sldId="261"/>
            <ac:spMk id="30" creationId="{F0C518C2-0AA4-470C-87B9-9CBF428FBA25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2:40.196" v="25"/>
          <ac:spMkLst>
            <pc:docMk/>
            <pc:sldMk cId="704116139" sldId="261"/>
            <ac:spMk id="31" creationId="{DD0D366F-455D-4298-97E9-89785ADAEC06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2:40.196" v="25"/>
          <ac:spMkLst>
            <pc:docMk/>
            <pc:sldMk cId="704116139" sldId="261"/>
            <ac:spMk id="32" creationId="{F0C518C2-0AA4-470C-87B9-9CBF428FBA25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2:28.930" v="22"/>
          <ac:spMkLst>
            <pc:docMk/>
            <pc:sldMk cId="704116139" sldId="261"/>
            <ac:spMk id="34" creationId="{637B2035-1FCB-439A-B421-095E136C7E07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2:28.930" v="22"/>
          <ac:spMkLst>
            <pc:docMk/>
            <pc:sldMk cId="704116139" sldId="261"/>
            <ac:spMk id="35" creationId="{676D6CDF-C512-4739-B158-55EE955EFA39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2:40.180" v="24"/>
          <ac:spMkLst>
            <pc:docMk/>
            <pc:sldMk cId="704116139" sldId="261"/>
            <ac:spMk id="36" creationId="{8B3A2D1A-45FC-4F95-B150-1C13EF2F6D09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2:18.758" v="20"/>
          <ac:spMkLst>
            <pc:docMk/>
            <pc:sldMk cId="704116139" sldId="261"/>
            <ac:spMk id="37" creationId="{5D13CC36-B950-4F02-9BAF-9A7EB267398C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2:40.180" v="24"/>
          <ac:spMkLst>
            <pc:docMk/>
            <pc:sldMk cId="704116139" sldId="261"/>
            <ac:spMk id="38" creationId="{F3768FD5-DD7A-43C7-8DEA-1F5DB3CB5B95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12:18.758" v="20"/>
          <ac:spMkLst>
            <pc:docMk/>
            <pc:sldMk cId="704116139" sldId="261"/>
            <ac:spMk id="39" creationId="{D1BDED99-B35B-4FEE-A274-8E8DB6FEEECF}"/>
          </ac:spMkLst>
        </pc:spChg>
        <pc:spChg chg="add">
          <ac:chgData name="Lieshout, Thom van (191960)" userId="S::191960@buas.nl::7df8e50f-80d0-4454-baa5-fba4755d127c" providerId="AD" clId="Web-{08E38683-9DF9-4284-834E-D5E0C4EA7CC6}" dt="2021-04-16T15:12:40.196" v="25"/>
          <ac:spMkLst>
            <pc:docMk/>
            <pc:sldMk cId="704116139" sldId="261"/>
            <ac:spMk id="40" creationId="{9F79630B-0F0B-446E-A637-38FA8F61D10E}"/>
          </ac:spMkLst>
        </pc:spChg>
        <pc:spChg chg="add">
          <ac:chgData name="Lieshout, Thom van (191960)" userId="S::191960@buas.nl::7df8e50f-80d0-4454-baa5-fba4755d127c" providerId="AD" clId="Web-{08E38683-9DF9-4284-834E-D5E0C4EA7CC6}" dt="2021-04-16T15:12:40.196" v="25"/>
          <ac:spMkLst>
            <pc:docMk/>
            <pc:sldMk cId="704116139" sldId="261"/>
            <ac:spMk id="41" creationId="{B3437C99-FC8E-4311-B48A-F0C4C329B154}"/>
          </ac:spMkLst>
        </pc:spChg>
        <pc:picChg chg="del">
          <ac:chgData name="Lieshout, Thom van (191960)" userId="S::191960@buas.nl::7df8e50f-80d0-4454-baa5-fba4755d127c" providerId="AD" clId="Web-{08E38683-9DF9-4284-834E-D5E0C4EA7CC6}" dt="2021-04-16T15:06:52.391" v="4"/>
          <ac:picMkLst>
            <pc:docMk/>
            <pc:sldMk cId="704116139" sldId="261"/>
            <ac:picMk id="4" creationId="{64C83D9A-B84D-49E6-9D17-E11ADAE48537}"/>
          </ac:picMkLst>
        </pc:picChg>
        <pc:picChg chg="add mod ord">
          <ac:chgData name="Lieshout, Thom van (191960)" userId="S::191960@buas.nl::7df8e50f-80d0-4454-baa5-fba4755d127c" providerId="AD" clId="Web-{08E38683-9DF9-4284-834E-D5E0C4EA7CC6}" dt="2021-04-16T15:12:40.196" v="25"/>
          <ac:picMkLst>
            <pc:docMk/>
            <pc:sldMk cId="704116139" sldId="261"/>
            <ac:picMk id="5" creationId="{BC5F4E69-DA7D-4AF2-9584-312D5928DFBC}"/>
          </ac:picMkLst>
        </pc:picChg>
      </pc:sldChg>
      <pc:sldChg chg="addSp delSp modSp mod setBg setClrOvrMap">
        <pc:chgData name="Lieshout, Thom van (191960)" userId="S::191960@buas.nl::7df8e50f-80d0-4454-baa5-fba4755d127c" providerId="AD" clId="Web-{08E38683-9DF9-4284-834E-D5E0C4EA7CC6}" dt="2021-04-16T15:03:06.136" v="3"/>
        <pc:sldMkLst>
          <pc:docMk/>
          <pc:sldMk cId="1197924035" sldId="263"/>
        </pc:sldMkLst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12" creationId="{745DD488-5FDF-44DA-B42C-5B1806BFAE94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15" creationId="{8DF8AE6E-38CD-4B2A-8E02-F099DD30EF40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17" creationId="{23293907-0F26-4752-BCD0-3AC2C5026383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19" creationId="{4CA07809-FD84-4293-BEDA-C920BB2A1F3F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21" creationId="{A06D4B98-7FBD-4771-9C71-AE026D67023F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23" creationId="{1E32D174-F8A9-4FF0-8888-1B4F5E184961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25" creationId="{769201C5-687E-46FB-BA72-23BA40BFEE1E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27" creationId="{339141A8-FDFD-4ABE-A499-72C9669F4BE6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29" creationId="{8A439E11-755A-4258-859D-56A6B6AFCB66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31" creationId="{E916EF49-F958-4F28-A999-F8FA8D09AF86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33" creationId="{A7665D74-DFEA-412C-928C-F090E67084F3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35" creationId="{3E84BD56-679D-4E0C-9C9B-D694ABF07373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37" creationId="{2335FEDF-EF88-4E68-9CF7-5A72EF32AFC2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39" creationId="{03DB71A4-74AA-406D-9553-61C0C6D23689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41" creationId="{DA9994C2-211B-4BF6-B6A0-D67471594EC1}"/>
          </ac:spMkLst>
        </pc:spChg>
        <pc:spChg chg="add del">
          <ac:chgData name="Lieshout, Thom van (191960)" userId="S::191960@buas.nl::7df8e50f-80d0-4454-baa5-fba4755d127c" providerId="AD" clId="Web-{08E38683-9DF9-4284-834E-D5E0C4EA7CC6}" dt="2021-04-16T15:03:06.136" v="3"/>
          <ac:spMkLst>
            <pc:docMk/>
            <pc:sldMk cId="1197924035" sldId="263"/>
            <ac:spMk id="43" creationId="{837A7BE2-DF08-4ECE-A520-13927DBF4C5E}"/>
          </ac:spMkLst>
        </pc:spChg>
        <pc:picChg chg="mod ord">
          <ac:chgData name="Lieshout, Thom van (191960)" userId="S::191960@buas.nl::7df8e50f-80d0-4454-baa5-fba4755d127c" providerId="AD" clId="Web-{08E38683-9DF9-4284-834E-D5E0C4EA7CC6}" dt="2021-04-16T15:03:06.136" v="3"/>
          <ac:picMkLst>
            <pc:docMk/>
            <pc:sldMk cId="1197924035" sldId="263"/>
            <ac:picMk id="3" creationId="{34D4116E-1F3D-4941-BE56-70EA218CCFD2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03:06.136" v="3"/>
          <ac:picMkLst>
            <pc:docMk/>
            <pc:sldMk cId="1197924035" sldId="263"/>
            <ac:picMk id="4" creationId="{29BA53DC-6494-4311-92AD-1693B7D17D40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03:06.136" v="3"/>
          <ac:picMkLst>
            <pc:docMk/>
            <pc:sldMk cId="1197924035" sldId="263"/>
            <ac:picMk id="5" creationId="{18D9C06B-EAFF-43E9-9E42-C66EA6457960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03:06.136" v="3"/>
          <ac:picMkLst>
            <pc:docMk/>
            <pc:sldMk cId="1197924035" sldId="263"/>
            <ac:picMk id="6" creationId="{B890DD6D-BF83-4E9A-8826-9E8DD6CCF528}"/>
          </ac:picMkLst>
        </pc:picChg>
        <pc:picChg chg="mod">
          <ac:chgData name="Lieshout, Thom van (191960)" userId="S::191960@buas.nl::7df8e50f-80d0-4454-baa5-fba4755d127c" providerId="AD" clId="Web-{08E38683-9DF9-4284-834E-D5E0C4EA7CC6}" dt="2021-04-16T15:03:06.136" v="3"/>
          <ac:picMkLst>
            <pc:docMk/>
            <pc:sldMk cId="1197924035" sldId="263"/>
            <ac:picMk id="7" creationId="{B395D417-8A05-4EC8-8CA0-50DD52DFF81C}"/>
          </ac:picMkLst>
        </pc:picChg>
        <pc:picChg chg="mod ord">
          <ac:chgData name="Lieshout, Thom van (191960)" userId="S::191960@buas.nl::7df8e50f-80d0-4454-baa5-fba4755d127c" providerId="AD" clId="Web-{08E38683-9DF9-4284-834E-D5E0C4EA7CC6}" dt="2021-04-16T15:03:06.136" v="3"/>
          <ac:picMkLst>
            <pc:docMk/>
            <pc:sldMk cId="1197924035" sldId="263"/>
            <ac:picMk id="8" creationId="{6D752019-5283-412F-9C20-D084A6B7A8DE}"/>
          </ac:picMkLst>
        </pc:picChg>
      </pc:sldChg>
      <pc:sldChg chg="new">
        <pc:chgData name="Lieshout, Thom van (191960)" userId="S::191960@buas.nl::7df8e50f-80d0-4454-baa5-fba4755d127c" providerId="AD" clId="Web-{08E38683-9DF9-4284-834E-D5E0C4EA7CC6}" dt="2021-04-16T15:11:42.132" v="18"/>
        <pc:sldMkLst>
          <pc:docMk/>
          <pc:sldMk cId="925193177" sldId="266"/>
        </pc:sldMkLst>
      </pc:sldChg>
    </pc:docChg>
  </pc:docChgLst>
  <pc:docChgLst>
    <pc:chgData name="Maas, Bieke (192947)" userId="S::192947@buas.nl::2c79bf62-6614-4cf1-a80a-9b664baee046" providerId="AD" clId="Web-{F715A004-5856-4379-98E7-1E9C832947F7}"/>
    <pc:docChg chg="modSld">
      <pc:chgData name="Maas, Bieke (192947)" userId="S::192947@buas.nl::2c79bf62-6614-4cf1-a80a-9b664baee046" providerId="AD" clId="Web-{F715A004-5856-4379-98E7-1E9C832947F7}" dt="2021-04-16T14:57:23.245" v="24" actId="20577"/>
      <pc:docMkLst>
        <pc:docMk/>
      </pc:docMkLst>
      <pc:sldChg chg="addSp delSp modSp mod setBg">
        <pc:chgData name="Maas, Bieke (192947)" userId="S::192947@buas.nl::2c79bf62-6614-4cf1-a80a-9b664baee046" providerId="AD" clId="Web-{F715A004-5856-4379-98E7-1E9C832947F7}" dt="2021-04-16T14:57:23.245" v="24" actId="20577"/>
        <pc:sldMkLst>
          <pc:docMk/>
          <pc:sldMk cId="704116139" sldId="261"/>
        </pc:sldMkLst>
        <pc:spChg chg="mod">
          <ac:chgData name="Maas, Bieke (192947)" userId="S::192947@buas.nl::2c79bf62-6614-4cf1-a80a-9b664baee046" providerId="AD" clId="Web-{F715A004-5856-4379-98E7-1E9C832947F7}" dt="2021-04-16T14:56:38.213" v="17"/>
          <ac:spMkLst>
            <pc:docMk/>
            <pc:sldMk cId="704116139" sldId="261"/>
            <ac:spMk id="2" creationId="{05410C9E-C882-458B-A553-7323FE36B0A0}"/>
          </ac:spMkLst>
        </pc:spChg>
        <pc:spChg chg="mod">
          <ac:chgData name="Maas, Bieke (192947)" userId="S::192947@buas.nl::2c79bf62-6614-4cf1-a80a-9b664baee046" providerId="AD" clId="Web-{F715A004-5856-4379-98E7-1E9C832947F7}" dt="2021-04-16T14:57:23.245" v="24" actId="20577"/>
          <ac:spMkLst>
            <pc:docMk/>
            <pc:sldMk cId="704116139" sldId="261"/>
            <ac:spMk id="3" creationId="{C5DECE72-28B2-400E-80CB-1F006D58BA31}"/>
          </ac:spMkLst>
        </pc:spChg>
        <pc:spChg chg="add">
          <ac:chgData name="Maas, Bieke (192947)" userId="S::192947@buas.nl::2c79bf62-6614-4cf1-a80a-9b664baee046" providerId="AD" clId="Web-{F715A004-5856-4379-98E7-1E9C832947F7}" dt="2021-04-16T14:56:38.213" v="17"/>
          <ac:spMkLst>
            <pc:docMk/>
            <pc:sldMk cId="704116139" sldId="261"/>
            <ac:spMk id="7" creationId="{3CD9DF72-87A3-404E-A828-84CBF11A8303}"/>
          </ac:spMkLst>
        </pc:spChg>
        <pc:spChg chg="add del">
          <ac:chgData name="Maas, Bieke (192947)" userId="S::192947@buas.nl::2c79bf62-6614-4cf1-a80a-9b664baee046" providerId="AD" clId="Web-{F715A004-5856-4379-98E7-1E9C832947F7}" dt="2021-04-16T14:56:31.963" v="14"/>
          <ac:spMkLst>
            <pc:docMk/>
            <pc:sldMk cId="704116139" sldId="261"/>
            <ac:spMk id="9" creationId="{8FC9BE17-9A7B-462D-AE50-3D8777387304}"/>
          </ac:spMkLst>
        </pc:spChg>
        <pc:spChg chg="add del">
          <ac:chgData name="Maas, Bieke (192947)" userId="S::192947@buas.nl::2c79bf62-6614-4cf1-a80a-9b664baee046" providerId="AD" clId="Web-{F715A004-5856-4379-98E7-1E9C832947F7}" dt="2021-04-16T14:56:31.963" v="14"/>
          <ac:spMkLst>
            <pc:docMk/>
            <pc:sldMk cId="704116139" sldId="261"/>
            <ac:spMk id="11" creationId="{3EBE8569-6AEC-4B8C-8D53-2DE337CDBA65}"/>
          </ac:spMkLst>
        </pc:spChg>
        <pc:spChg chg="add del">
          <ac:chgData name="Maas, Bieke (192947)" userId="S::192947@buas.nl::2c79bf62-6614-4cf1-a80a-9b664baee046" providerId="AD" clId="Web-{F715A004-5856-4379-98E7-1E9C832947F7}" dt="2021-04-16T14:56:31.963" v="14"/>
          <ac:spMkLst>
            <pc:docMk/>
            <pc:sldMk cId="704116139" sldId="261"/>
            <ac:spMk id="13" creationId="{55D4142C-5077-457F-A6AD-3FECFDB39685}"/>
          </ac:spMkLst>
        </pc:spChg>
        <pc:spChg chg="add del">
          <ac:chgData name="Maas, Bieke (192947)" userId="S::192947@buas.nl::2c79bf62-6614-4cf1-a80a-9b664baee046" providerId="AD" clId="Web-{F715A004-5856-4379-98E7-1E9C832947F7}" dt="2021-04-16T14:56:31.963" v="14"/>
          <ac:spMkLst>
            <pc:docMk/>
            <pc:sldMk cId="704116139" sldId="261"/>
            <ac:spMk id="15" creationId="{7A5F0580-5EE9-419F-96EE-B6529EF6E7D0}"/>
          </ac:spMkLst>
        </pc:spChg>
        <pc:picChg chg="add mod ord">
          <ac:chgData name="Maas, Bieke (192947)" userId="S::192947@buas.nl::2c79bf62-6614-4cf1-a80a-9b664baee046" providerId="AD" clId="Web-{F715A004-5856-4379-98E7-1E9C832947F7}" dt="2021-04-16T14:56:38.213" v="17"/>
          <ac:picMkLst>
            <pc:docMk/>
            <pc:sldMk cId="704116139" sldId="261"/>
            <ac:picMk id="4" creationId="{64C83D9A-B84D-49E6-9D17-E11ADAE48537}"/>
          </ac:picMkLst>
        </pc:picChg>
        <pc:picChg chg="add del">
          <ac:chgData name="Maas, Bieke (192947)" userId="S::192947@buas.nl::2c79bf62-6614-4cf1-a80a-9b664baee046" providerId="AD" clId="Web-{F715A004-5856-4379-98E7-1E9C832947F7}" dt="2021-04-16T14:56:38.198" v="16"/>
          <ac:picMkLst>
            <pc:docMk/>
            <pc:sldMk cId="704116139" sldId="261"/>
            <ac:picMk id="6" creationId="{54DDEBDD-D8BD-41A6-8A0D-B00E3768B0F9}"/>
          </ac:picMkLst>
        </pc:picChg>
        <pc:cxnChg chg="add">
          <ac:chgData name="Maas, Bieke (192947)" userId="S::192947@buas.nl::2c79bf62-6614-4cf1-a80a-9b664baee046" providerId="AD" clId="Web-{F715A004-5856-4379-98E7-1E9C832947F7}" dt="2021-04-16T14:56:38.213" v="17"/>
          <ac:cxnSpMkLst>
            <pc:docMk/>
            <pc:sldMk cId="704116139" sldId="261"/>
            <ac:cxnSpMk id="8" creationId="{20E3A342-4D61-4E3F-AF90-1AB42AEB96CC}"/>
          </ac:cxnSpMkLst>
        </pc:cxnChg>
      </pc:sldChg>
      <pc:sldChg chg="delSp modSp">
        <pc:chgData name="Maas, Bieke (192947)" userId="S::192947@buas.nl::2c79bf62-6614-4cf1-a80a-9b664baee046" providerId="AD" clId="Web-{F715A004-5856-4379-98E7-1E9C832947F7}" dt="2021-04-16T14:55:04.149" v="9" actId="1076"/>
        <pc:sldMkLst>
          <pc:docMk/>
          <pc:sldMk cId="3367441645" sldId="262"/>
        </pc:sldMkLst>
        <pc:spChg chg="del mod">
          <ac:chgData name="Maas, Bieke (192947)" userId="S::192947@buas.nl::2c79bf62-6614-4cf1-a80a-9b664baee046" providerId="AD" clId="Web-{F715A004-5856-4379-98E7-1E9C832947F7}" dt="2021-04-16T14:54:07.304" v="3"/>
          <ac:spMkLst>
            <pc:docMk/>
            <pc:sldMk cId="3367441645" sldId="262"/>
            <ac:spMk id="4" creationId="{006DA392-D53B-436A-8C49-986F2F06870E}"/>
          </ac:spMkLst>
        </pc:spChg>
        <pc:picChg chg="mod">
          <ac:chgData name="Maas, Bieke (192947)" userId="S::192947@buas.nl::2c79bf62-6614-4cf1-a80a-9b664baee046" providerId="AD" clId="Web-{F715A004-5856-4379-98E7-1E9C832947F7}" dt="2021-04-16T14:55:04.149" v="9" actId="1076"/>
          <ac:picMkLst>
            <pc:docMk/>
            <pc:sldMk cId="3367441645" sldId="262"/>
            <ac:picMk id="5" creationId="{0530ED02-8567-40B1-99A9-D14ED20DA72B}"/>
          </ac:picMkLst>
        </pc:picChg>
        <pc:picChg chg="mod">
          <ac:chgData name="Maas, Bieke (192947)" userId="S::192947@buas.nl::2c79bf62-6614-4cf1-a80a-9b664baee046" providerId="AD" clId="Web-{F715A004-5856-4379-98E7-1E9C832947F7}" dt="2021-04-16T14:55:01.977" v="7" actId="1076"/>
          <ac:picMkLst>
            <pc:docMk/>
            <pc:sldMk cId="3367441645" sldId="262"/>
            <ac:picMk id="7" creationId="{33B386FF-9C80-414C-986D-101932C43FB0}"/>
          </ac:picMkLst>
        </pc:picChg>
        <pc:picChg chg="del mod">
          <ac:chgData name="Maas, Bieke (192947)" userId="S::192947@buas.nl::2c79bf62-6614-4cf1-a80a-9b664baee046" providerId="AD" clId="Web-{F715A004-5856-4379-98E7-1E9C832947F7}" dt="2021-04-16T14:54:14.179" v="5"/>
          <ac:picMkLst>
            <pc:docMk/>
            <pc:sldMk cId="3367441645" sldId="262"/>
            <ac:picMk id="9" creationId="{17A3951A-16C1-4104-A681-334D3F5D568D}"/>
          </ac:picMkLst>
        </pc:picChg>
        <pc:picChg chg="mod">
          <ac:chgData name="Maas, Bieke (192947)" userId="S::192947@buas.nl::2c79bf62-6614-4cf1-a80a-9b664baee046" providerId="AD" clId="Web-{F715A004-5856-4379-98E7-1E9C832947F7}" dt="2021-04-16T14:55:03.071" v="8" actId="1076"/>
          <ac:picMkLst>
            <pc:docMk/>
            <pc:sldMk cId="3367441645" sldId="262"/>
            <ac:picMk id="5122" creationId="{69410F89-0AAD-47A2-9FB3-F5BFB859D97B}"/>
          </ac:picMkLst>
        </pc:picChg>
        <pc:picChg chg="mod">
          <ac:chgData name="Maas, Bieke (192947)" userId="S::192947@buas.nl::2c79bf62-6614-4cf1-a80a-9b664baee046" providerId="AD" clId="Web-{F715A004-5856-4379-98E7-1E9C832947F7}" dt="2021-04-16T14:55:00.805" v="6" actId="1076"/>
          <ac:picMkLst>
            <pc:docMk/>
            <pc:sldMk cId="3367441645" sldId="262"/>
            <ac:picMk id="5134" creationId="{F6DC9BC7-FD8F-4A3D-8EF4-0635C1423A79}"/>
          </ac:picMkLst>
        </pc:picChg>
      </pc:sldChg>
      <pc:sldChg chg="addSp">
        <pc:chgData name="Maas, Bieke (192947)" userId="S::192947@buas.nl::2c79bf62-6614-4cf1-a80a-9b664baee046" providerId="AD" clId="Web-{F715A004-5856-4379-98E7-1E9C832947F7}" dt="2021-04-16T14:54:10.648" v="4"/>
        <pc:sldMkLst>
          <pc:docMk/>
          <pc:sldMk cId="3151007099" sldId="264"/>
        </pc:sldMkLst>
        <pc:picChg chg="add">
          <ac:chgData name="Maas, Bieke (192947)" userId="S::192947@buas.nl::2c79bf62-6614-4cf1-a80a-9b664baee046" providerId="AD" clId="Web-{F715A004-5856-4379-98E7-1E9C832947F7}" dt="2021-04-16T14:54:10.648" v="4"/>
          <ac:picMkLst>
            <pc:docMk/>
            <pc:sldMk cId="3151007099" sldId="264"/>
            <ac:picMk id="6" creationId="{2FD8DD65-98E3-4223-998C-E8EC815A85E1}"/>
          </ac:picMkLst>
        </pc:picChg>
      </pc:sldChg>
    </pc:docChg>
  </pc:docChgLst>
  <pc:docChgLst>
    <pc:chgData name="Sanden, Wouter van de (192389)" userId="S::192389@buas.nl::3a54c025-b65d-4ac8-b3d3-5e076966c780" providerId="AD" clId="Web-{13A5F682-55D5-4921-912A-6683E3A9BB83}"/>
    <pc:docChg chg="addSld delSld modSld">
      <pc:chgData name="Sanden, Wouter van de (192389)" userId="S::192389@buas.nl::3a54c025-b65d-4ac8-b3d3-5e076966c780" providerId="AD" clId="Web-{13A5F682-55D5-4921-912A-6683E3A9BB83}" dt="2021-04-16T15:29:44.150" v="32" actId="14100"/>
      <pc:docMkLst>
        <pc:docMk/>
      </pc:docMkLst>
      <pc:sldChg chg="del">
        <pc:chgData name="Sanden, Wouter van de (192389)" userId="S::192389@buas.nl::3a54c025-b65d-4ac8-b3d3-5e076966c780" providerId="AD" clId="Web-{13A5F682-55D5-4921-912A-6683E3A9BB83}" dt="2021-04-16T15:12:24.837" v="2"/>
        <pc:sldMkLst>
          <pc:docMk/>
          <pc:sldMk cId="925193177" sldId="266"/>
        </pc:sldMkLst>
      </pc:sldChg>
      <pc:sldChg chg="addSp delSp modSp new">
        <pc:chgData name="Sanden, Wouter van de (192389)" userId="S::192389@buas.nl::3a54c025-b65d-4ac8-b3d3-5e076966c780" providerId="AD" clId="Web-{13A5F682-55D5-4921-912A-6683E3A9BB83}" dt="2021-04-16T15:29:44.150" v="32" actId="14100"/>
        <pc:sldMkLst>
          <pc:docMk/>
          <pc:sldMk cId="2042371081" sldId="266"/>
        </pc:sldMkLst>
        <pc:spChg chg="del">
          <ac:chgData name="Sanden, Wouter van de (192389)" userId="S::192389@buas.nl::3a54c025-b65d-4ac8-b3d3-5e076966c780" providerId="AD" clId="Web-{13A5F682-55D5-4921-912A-6683E3A9BB83}" dt="2021-04-16T15:15:49.590" v="4"/>
          <ac:spMkLst>
            <pc:docMk/>
            <pc:sldMk cId="2042371081" sldId="266"/>
            <ac:spMk id="2" creationId="{B458A13D-9BD6-4D65-9DEF-ACDAD65D107F}"/>
          </ac:spMkLst>
        </pc:spChg>
        <pc:spChg chg="del">
          <ac:chgData name="Sanden, Wouter van de (192389)" userId="S::192389@buas.nl::3a54c025-b65d-4ac8-b3d3-5e076966c780" providerId="AD" clId="Web-{13A5F682-55D5-4921-912A-6683E3A9BB83}" dt="2021-04-16T15:28:27.383" v="5"/>
          <ac:spMkLst>
            <pc:docMk/>
            <pc:sldMk cId="2042371081" sldId="266"/>
            <ac:spMk id="3" creationId="{8785ED6E-4BE3-4C81-B7C3-A061C07ADE06}"/>
          </ac:spMkLst>
        </pc:spChg>
        <pc:spChg chg="add del mod">
          <ac:chgData name="Sanden, Wouter van de (192389)" userId="S::192389@buas.nl::3a54c025-b65d-4ac8-b3d3-5e076966c780" providerId="AD" clId="Web-{13A5F682-55D5-4921-912A-6683E3A9BB83}" dt="2021-04-16T15:28:27.899" v="10"/>
          <ac:spMkLst>
            <pc:docMk/>
            <pc:sldMk cId="2042371081" sldId="266"/>
            <ac:spMk id="6" creationId="{01AFB1B7-C273-430C-9EA4-D4BFECA7BABA}"/>
          </ac:spMkLst>
        </pc:spChg>
        <pc:picChg chg="add del mod ord">
          <ac:chgData name="Sanden, Wouter van de (192389)" userId="S::192389@buas.nl::3a54c025-b65d-4ac8-b3d3-5e076966c780" providerId="AD" clId="Web-{13A5F682-55D5-4921-912A-6683E3A9BB83}" dt="2021-04-16T15:28:27.821" v="9"/>
          <ac:picMkLst>
            <pc:docMk/>
            <pc:sldMk cId="2042371081" sldId="266"/>
            <ac:picMk id="4" creationId="{EEB0E7CB-0C51-4A67-848B-F72EAE0756B2}"/>
          </ac:picMkLst>
        </pc:picChg>
        <pc:picChg chg="add mod ord">
          <ac:chgData name="Sanden, Wouter van de (192389)" userId="S::192389@buas.nl::3a54c025-b65d-4ac8-b3d3-5e076966c780" providerId="AD" clId="Web-{13A5F682-55D5-4921-912A-6683E3A9BB83}" dt="2021-04-16T15:29:44.150" v="32" actId="14100"/>
          <ac:picMkLst>
            <pc:docMk/>
            <pc:sldMk cId="2042371081" sldId="266"/>
            <ac:picMk id="7" creationId="{5E7DAE8F-B43E-4298-A266-69277A9A71DE}"/>
          </ac:picMkLst>
        </pc:picChg>
        <pc:picChg chg="add mod">
          <ac:chgData name="Sanden, Wouter van de (192389)" userId="S::192389@buas.nl::3a54c025-b65d-4ac8-b3d3-5e076966c780" providerId="AD" clId="Web-{13A5F682-55D5-4921-912A-6683E3A9BB83}" dt="2021-04-16T15:29:43.932" v="29" actId="1076"/>
          <ac:picMkLst>
            <pc:docMk/>
            <pc:sldMk cId="2042371081" sldId="266"/>
            <ac:picMk id="8" creationId="{DE487600-6F34-448C-8C8A-269B21D6A3B0}"/>
          </ac:picMkLst>
        </pc:picChg>
        <pc:picChg chg="add mod">
          <ac:chgData name="Sanden, Wouter van de (192389)" userId="S::192389@buas.nl::3a54c025-b65d-4ac8-b3d3-5e076966c780" providerId="AD" clId="Web-{13A5F682-55D5-4921-912A-6683E3A9BB83}" dt="2021-04-16T15:29:43.822" v="27" actId="1076"/>
          <ac:picMkLst>
            <pc:docMk/>
            <pc:sldMk cId="2042371081" sldId="266"/>
            <ac:picMk id="9" creationId="{F311405E-9FCE-4D10-B6CE-5506D718A4D7}"/>
          </ac:picMkLst>
        </pc:picChg>
      </pc:sldChg>
      <pc:sldChg chg="new">
        <pc:chgData name="Sanden, Wouter van de (192389)" userId="S::192389@buas.nl::3a54c025-b65d-4ac8-b3d3-5e076966c780" providerId="AD" clId="Web-{13A5F682-55D5-4921-912A-6683E3A9BB83}" dt="2021-04-16T15:11:42.977" v="0"/>
        <pc:sldMkLst>
          <pc:docMk/>
          <pc:sldMk cId="2591649179" sldId="266"/>
        </pc:sldMkLst>
      </pc:sldChg>
      <pc:sldChg chg="del">
        <pc:chgData name="Sanden, Wouter van de (192389)" userId="S::192389@buas.nl::3a54c025-b65d-4ac8-b3d3-5e076966c780" providerId="AD" clId="Web-{13A5F682-55D5-4921-912A-6683E3A9BB83}" dt="2021-04-16T15:11:52.712" v="1"/>
        <pc:sldMkLst>
          <pc:docMk/>
          <pc:sldMk cId="2591649179" sldId="267"/>
        </pc:sldMkLst>
      </pc:sldChg>
    </pc:docChg>
  </pc:docChgLst>
  <pc:docChgLst>
    <pc:chgData name="Klemans, Bram (191807)" userId="S::191807@buas.nl::773c62f6-7b3b-4a42-9241-715f7c798914" providerId="AD" clId="Web-{1D40B765-ADB3-4BC8-977B-26808C4C2E12}"/>
    <pc:docChg chg="modSld sldOrd">
      <pc:chgData name="Klemans, Bram (191807)" userId="S::191807@buas.nl::773c62f6-7b3b-4a42-9241-715f7c798914" providerId="AD" clId="Web-{1D40B765-ADB3-4BC8-977B-26808C4C2E12}" dt="2021-04-16T15:15:51.222" v="18"/>
      <pc:docMkLst>
        <pc:docMk/>
      </pc:docMkLst>
      <pc:sldChg chg="ord">
        <pc:chgData name="Klemans, Bram (191807)" userId="S::191807@buas.nl::773c62f6-7b3b-4a42-9241-715f7c798914" providerId="AD" clId="Web-{1D40B765-ADB3-4BC8-977B-26808C4C2E12}" dt="2021-04-16T15:11:03.698" v="9"/>
        <pc:sldMkLst>
          <pc:docMk/>
          <pc:sldMk cId="267303699" sldId="257"/>
        </pc:sldMkLst>
      </pc:sldChg>
      <pc:sldChg chg="addSp delSp modSp">
        <pc:chgData name="Klemans, Bram (191807)" userId="S::191807@buas.nl::773c62f6-7b3b-4a42-9241-715f7c798914" providerId="AD" clId="Web-{1D40B765-ADB3-4BC8-977B-26808C4C2E12}" dt="2021-04-16T15:15:51.222" v="18"/>
        <pc:sldMkLst>
          <pc:docMk/>
          <pc:sldMk cId="4016608684" sldId="259"/>
        </pc:sldMkLst>
        <pc:spChg chg="add del">
          <ac:chgData name="Klemans, Bram (191807)" userId="S::191807@buas.nl::773c62f6-7b3b-4a42-9241-715f7c798914" providerId="AD" clId="Web-{1D40B765-ADB3-4BC8-977B-26808C4C2E12}" dt="2021-04-16T15:15:51.222" v="18"/>
          <ac:spMkLst>
            <pc:docMk/>
            <pc:sldMk cId="4016608684" sldId="259"/>
            <ac:spMk id="3" creationId="{C2A574B1-9D55-4CE8-8B19-E364889D5EF2}"/>
          </ac:spMkLst>
        </pc:spChg>
        <pc:picChg chg="mod">
          <ac:chgData name="Klemans, Bram (191807)" userId="S::191807@buas.nl::773c62f6-7b3b-4a42-9241-715f7c798914" providerId="AD" clId="Web-{1D40B765-ADB3-4BC8-977B-26808C4C2E12}" dt="2021-04-16T15:15:37.550" v="16" actId="1076"/>
          <ac:picMkLst>
            <pc:docMk/>
            <pc:sldMk cId="4016608684" sldId="259"/>
            <ac:picMk id="3074" creationId="{71316682-AA03-4638-9BEB-B58ADD39F24E}"/>
          </ac:picMkLst>
        </pc:picChg>
        <pc:picChg chg="mod">
          <ac:chgData name="Klemans, Bram (191807)" userId="S::191807@buas.nl::773c62f6-7b3b-4a42-9241-715f7c798914" providerId="AD" clId="Web-{1D40B765-ADB3-4BC8-977B-26808C4C2E12}" dt="2021-04-16T15:15:34.222" v="15" actId="1076"/>
          <ac:picMkLst>
            <pc:docMk/>
            <pc:sldMk cId="4016608684" sldId="259"/>
            <ac:picMk id="3076" creationId="{3F9EBE97-3704-4F15-90A3-A63693C964A7}"/>
          </ac:picMkLst>
        </pc:picChg>
        <pc:picChg chg="mod">
          <ac:chgData name="Klemans, Bram (191807)" userId="S::191807@buas.nl::773c62f6-7b3b-4a42-9241-715f7c798914" providerId="AD" clId="Web-{1D40B765-ADB3-4BC8-977B-26808C4C2E12}" dt="2021-04-16T15:15:25.643" v="14" actId="1076"/>
          <ac:picMkLst>
            <pc:docMk/>
            <pc:sldMk cId="4016608684" sldId="259"/>
            <ac:picMk id="3078" creationId="{CAD50A14-5D65-47F5-B2F9-876335A3709D}"/>
          </ac:picMkLst>
        </pc:picChg>
        <pc:picChg chg="mod">
          <ac:chgData name="Klemans, Bram (191807)" userId="S::191807@buas.nl::773c62f6-7b3b-4a42-9241-715f7c798914" providerId="AD" clId="Web-{1D40B765-ADB3-4BC8-977B-26808C4C2E12}" dt="2021-04-16T15:15:14.362" v="11" actId="1076"/>
          <ac:picMkLst>
            <pc:docMk/>
            <pc:sldMk cId="4016608684" sldId="259"/>
            <ac:picMk id="3080" creationId="{9AFBC738-1FBC-48E0-B417-4AF33A35F375}"/>
          </ac:picMkLst>
        </pc:picChg>
      </pc:sldChg>
      <pc:sldChg chg="addSp modSp">
        <pc:chgData name="Klemans, Bram (191807)" userId="S::191807@buas.nl::773c62f6-7b3b-4a42-9241-715f7c798914" providerId="AD" clId="Web-{1D40B765-ADB3-4BC8-977B-26808C4C2E12}" dt="2021-04-16T15:02:23.841" v="6" actId="1076"/>
        <pc:sldMkLst>
          <pc:docMk/>
          <pc:sldMk cId="3367441645" sldId="262"/>
        </pc:sldMkLst>
        <pc:picChg chg="add mod">
          <ac:chgData name="Klemans, Bram (191807)" userId="S::191807@buas.nl::773c62f6-7b3b-4a42-9241-715f7c798914" providerId="AD" clId="Web-{1D40B765-ADB3-4BC8-977B-26808C4C2E12}" dt="2021-04-16T15:02:23.841" v="6" actId="1076"/>
          <ac:picMkLst>
            <pc:docMk/>
            <pc:sldMk cId="3367441645" sldId="262"/>
            <ac:picMk id="2" creationId="{257D61DF-9AB6-4964-8993-C228A38DD15D}"/>
          </ac:picMkLst>
        </pc:picChg>
      </pc:sldChg>
      <pc:sldChg chg="addSp delSp modSp">
        <pc:chgData name="Klemans, Bram (191807)" userId="S::191807@buas.nl::773c62f6-7b3b-4a42-9241-715f7c798914" providerId="AD" clId="Web-{1D40B765-ADB3-4BC8-977B-26808C4C2E12}" dt="2021-04-16T15:01:50.606" v="4" actId="1076"/>
        <pc:sldMkLst>
          <pc:docMk/>
          <pc:sldMk cId="1197924035" sldId="263"/>
        </pc:sldMkLst>
        <pc:picChg chg="add del mod">
          <ac:chgData name="Klemans, Bram (191807)" userId="S::191807@buas.nl::773c62f6-7b3b-4a42-9241-715f7c798914" providerId="AD" clId="Web-{1D40B765-ADB3-4BC8-977B-26808C4C2E12}" dt="2021-04-16T15:01:30.731" v="2"/>
          <ac:picMkLst>
            <pc:docMk/>
            <pc:sldMk cId="1197924035" sldId="263"/>
            <ac:picMk id="2" creationId="{0B392CB2-11D8-45CF-8687-4346E46438BC}"/>
          </ac:picMkLst>
        </pc:picChg>
        <pc:picChg chg="add mod">
          <ac:chgData name="Klemans, Bram (191807)" userId="S::191807@buas.nl::773c62f6-7b3b-4a42-9241-715f7c798914" providerId="AD" clId="Web-{1D40B765-ADB3-4BC8-977B-26808C4C2E12}" dt="2021-04-16T15:01:50.606" v="4" actId="1076"/>
          <ac:picMkLst>
            <pc:docMk/>
            <pc:sldMk cId="1197924035" sldId="263"/>
            <ac:picMk id="3" creationId="{34D4116E-1F3D-4941-BE56-70EA218CCFD2}"/>
          </ac:picMkLst>
        </pc:picChg>
      </pc:sldChg>
      <pc:sldChg chg="addSp modSp">
        <pc:chgData name="Klemans, Bram (191807)" userId="S::191807@buas.nl::773c62f6-7b3b-4a42-9241-715f7c798914" providerId="AD" clId="Web-{1D40B765-ADB3-4BC8-977B-26808C4C2E12}" dt="2021-04-16T15:02:36.967" v="8" actId="1076"/>
        <pc:sldMkLst>
          <pc:docMk/>
          <pc:sldMk cId="3151007099" sldId="264"/>
        </pc:sldMkLst>
        <pc:picChg chg="add mod">
          <ac:chgData name="Klemans, Bram (191807)" userId="S::191807@buas.nl::773c62f6-7b3b-4a42-9241-715f7c798914" providerId="AD" clId="Web-{1D40B765-ADB3-4BC8-977B-26808C4C2E12}" dt="2021-04-16T15:02:36.967" v="8" actId="1076"/>
          <ac:picMkLst>
            <pc:docMk/>
            <pc:sldMk cId="3151007099" sldId="264"/>
            <ac:picMk id="2" creationId="{F5965583-6E5C-472E-B37D-67B979E4A91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6B8B7-B3CA-4CB9-A418-16F42EABA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BD26C28-0DC6-46D1-AAA9-04A4A1D1F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0E3F70-A1CD-449E-BEE2-8F74C6674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1148-8726-4C74-834B-531E6D96A625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542CF4-9935-44BF-9582-1087415FE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F2A706-B562-4803-90A9-A5B49FFED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2A46-5A38-4123-9F7D-37FAADF5FF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68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230CB-F78B-464B-8A5A-AB7A3BC6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1624891-8615-4C3E-A074-BD243A04D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B9DFEB-F075-4676-B28D-5B8AA7FA5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1148-8726-4C74-834B-531E6D96A625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B3FE7E-1BAD-4801-BE2A-EC1021A2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870CBD-3DEB-4B17-8F18-264970AD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2A46-5A38-4123-9F7D-37FAADF5FF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363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961F254-081D-4F57-B98D-C4003816C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31B5E8-4830-4AD3-8CF4-4EB117B3D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7628BF-296A-4BD3-98A4-E54BF0BB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1148-8726-4C74-834B-531E6D96A625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21C8C7-D47D-4AB9-A83A-5699F7F8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843CB0-BCDA-49C5-B748-8E571617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2A46-5A38-4123-9F7D-37FAADF5FF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24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C83B94-C82D-459B-BE68-D0282CE6A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5D0E11-B81A-47BC-A1B2-4CC13AA81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660C22-3DCB-4244-9179-32E68F3F6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1148-8726-4C74-834B-531E6D96A625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6063CD-0DF9-4ED3-A21F-227C1D16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04329B-9019-4EBE-A813-FC3FF6AF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2A46-5A38-4123-9F7D-37FAADF5FF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790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E61B2-5D58-4358-AB6A-EDD9F917A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8C8AEE-0B3D-4790-9E7F-621943C02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20114C-49D8-466E-B71E-7E5CA9CBB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1148-8726-4C74-834B-531E6D96A625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BA54F4-425E-41DB-8637-C8EA8AB0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0AE8AB-A4A8-43EE-8311-E215BFF7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2A46-5A38-4123-9F7D-37FAADF5FF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939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D08D86-5BF0-4C8C-9C60-4914E35F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79B9E1-9442-4444-96CC-716695B01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370F360-56AE-4754-BA61-4E086F109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01C396-5077-4BA6-B81E-EA2F2C78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1148-8726-4C74-834B-531E6D96A625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AD29188-A46E-4AA4-8188-4FB601BDC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3488D4-A7DB-473A-80C2-1556A4D84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2A46-5A38-4123-9F7D-37FAADF5FF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93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58AF4-EE28-4ABF-9098-C451FA2E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C97AE6-F543-489F-9B0B-4F2340757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4EF2F91-AA7B-4E03-87A0-59A71DA98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3F1902-7067-4B5B-BB88-52DAC6B91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0A5DEB6-0BDB-4D16-86CD-7BBBCF69C7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C957CD1-E448-4464-BEA5-F48B7C3B8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1148-8726-4C74-834B-531E6D96A625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2061844-BAC5-4733-BBD9-F5C91117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9FD4AA5-A682-46AB-AB1C-3E9A827C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2A46-5A38-4123-9F7D-37FAADF5FF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00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14C835-A07F-4C94-8B4F-FB5F03CB5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89BE02-B8BD-4A18-9693-CEEB1B0B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1148-8726-4C74-834B-531E6D96A625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3110104-C673-4377-8B8B-5EB19417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4DDCD9-9F86-4B63-A0AD-5D00D95C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2A46-5A38-4123-9F7D-37FAADF5FF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38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C3FD5CA-359F-4513-A88F-98B1B270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1148-8726-4C74-834B-531E6D96A625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00300FF-F10B-4D93-9073-A9906F69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F990A5-B9A6-4D3E-A666-FEAF7CA2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2A46-5A38-4123-9F7D-37FAADF5FF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74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D1F64D-8E88-409D-917D-2D2E6F0EB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42056-0A6F-4E50-9B63-C73562078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D516DF-AF07-4D3E-9D4C-51CE11859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ACA8EB8-DECB-486E-9C0A-7ED962CD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1148-8726-4C74-834B-531E6D96A625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EC83AE6-7BB4-46BD-9C28-13EDC3ADB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F1E9C25-5C19-479C-A8FE-A9B2FACC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2A46-5A38-4123-9F7D-37FAADF5FF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16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7BE92-2F98-4523-8EA7-88D4E0095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810BA9D-9E00-4F3F-8770-2BDBD406F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902AD9-F855-4577-88BF-BA34CB28F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5628004-3575-433A-9693-8BF6DB3C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1148-8726-4C74-834B-531E6D96A625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E5EAE1F-A17C-431E-B0B9-81B45952A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60BA95-A777-4DCB-AF72-5E9E07FDF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2A46-5A38-4123-9F7D-37FAADF5FF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42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4F05CCF-33B1-4749-B866-A6327C7B5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8A7B6A-236B-4C59-BB6C-72535AF9A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2A4CB6-69CC-49E6-BF1D-85E5211CF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1148-8726-4C74-834B-531E6D96A625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7ECB84-2899-49E3-A1D8-7749E47AE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90ACFA-F24F-41A7-9736-42181F10F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E2A46-5A38-4123-9F7D-37FAADF5FF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89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6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8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410C9E-C882-458B-A553-7323FE36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nl-NL" b="1"/>
              <a:t>De stelling van Willemstad</a:t>
            </a:r>
            <a:r>
              <a:rPr lang="nl-NL"/>
              <a:t>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DECE72-28B2-400E-80CB-1F006D58B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nl-NL" sz="2000"/>
              <a:t>Breda University of Applied Sciences</a:t>
            </a:r>
            <a:endParaRPr lang="nl-NL" sz="2000">
              <a:cs typeface="Calibri" panose="020F0502020204030204"/>
            </a:endParaRPr>
          </a:p>
          <a:p>
            <a:r>
              <a:rPr lang="nl-NL" sz="2000"/>
              <a:t>Bram Klemans</a:t>
            </a:r>
            <a:endParaRPr lang="nl-NL" sz="2000">
              <a:cs typeface="Calibri"/>
            </a:endParaRPr>
          </a:p>
          <a:p>
            <a:r>
              <a:rPr lang="nl-NL" sz="2000"/>
              <a:t>Mark Intven</a:t>
            </a:r>
            <a:endParaRPr lang="nl-NL" sz="2000">
              <a:cs typeface="Calibri"/>
            </a:endParaRPr>
          </a:p>
          <a:p>
            <a:r>
              <a:rPr lang="nl-NL" sz="2000"/>
              <a:t>Thom van Lieshout</a:t>
            </a:r>
            <a:endParaRPr lang="nl-NL" sz="2000">
              <a:cs typeface="Calibri"/>
            </a:endParaRPr>
          </a:p>
          <a:p>
            <a:r>
              <a:rPr lang="nl-NL" sz="2000"/>
              <a:t>Wouter van de Sanden</a:t>
            </a:r>
            <a:endParaRPr lang="nl-NL" sz="2000">
              <a:cs typeface="Calibri"/>
            </a:endParaRPr>
          </a:p>
          <a:p>
            <a:r>
              <a:rPr lang="nl-NL" sz="2000"/>
              <a:t>Giedo Pouwels</a:t>
            </a:r>
            <a:endParaRPr lang="nl-NL" sz="2000">
              <a:cs typeface="Calibri"/>
            </a:endParaRPr>
          </a:p>
          <a:p>
            <a:r>
              <a:rPr lang="nl-NL" sz="2000"/>
              <a:t>Bieke maas</a:t>
            </a:r>
            <a:endParaRPr lang="nl-NL" sz="2000">
              <a:cs typeface="Calibri"/>
            </a:endParaRPr>
          </a:p>
          <a:p>
            <a:endParaRPr lang="nl-NL" sz="2000"/>
          </a:p>
        </p:txBody>
      </p:sp>
      <p:pic>
        <p:nvPicPr>
          <p:cNvPr id="5" name="Afbeelding 5" descr="Afbeelding met water, buiten, lucht, rivier&#10;&#10;Automatisch gegenereerde beschrijving">
            <a:extLst>
              <a:ext uri="{FF2B5EF4-FFF2-40B4-BE49-F238E27FC236}">
                <a16:creationId xmlns:a16="http://schemas.microsoft.com/office/drawing/2014/main" id="{BC5F4E69-DA7D-4AF2-9584-312D5928D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2" r="3174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4116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B6BF3C-7F1D-4612-9ABD-B26F0A9A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3622"/>
            <a:ext cx="4282380" cy="13229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Geocache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2676F24-B536-439E-9FA8-E993DB8A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207977"/>
            <a:ext cx="3968365" cy="4046401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Afbeelding 6" descr="Afbeelding met tekst, boom, buiten, gras&#10;&#10;Automatisch gegenereerde beschrijving">
            <a:extLst>
              <a:ext uri="{FF2B5EF4-FFF2-40B4-BE49-F238E27FC236}">
                <a16:creationId xmlns:a16="http://schemas.microsoft.com/office/drawing/2014/main" id="{F68B8EF8-DDF9-4670-BCAE-FC65FD8E52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r="3" b="10672"/>
          <a:stretch/>
        </p:blipFill>
        <p:spPr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5" name="Tijdelijke aanduiding voor inhoud 4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096507B0-CD7A-495A-90EB-DE0ED01BC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1" r="-3" b="11301"/>
          <a:stretch/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303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82448324-BF72-42C3-97F5-DACB81BE8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79C7591-1FE0-4F56-9939-37007F8BF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8A8BB2-5A24-4E0E-974E-5D277655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2" y="609599"/>
            <a:ext cx="5417939" cy="1330841"/>
          </a:xfrm>
        </p:spPr>
        <p:txBody>
          <a:bodyPr>
            <a:normAutofit/>
          </a:bodyPr>
          <a:lstStyle/>
          <a:p>
            <a:r>
              <a:rPr lang="nl-NL"/>
              <a:t>AR</a:t>
            </a:r>
          </a:p>
        </p:txBody>
      </p:sp>
      <p:sp>
        <p:nvSpPr>
          <p:cNvPr id="2070" name="Content Placeholder 2063">
            <a:extLst>
              <a:ext uri="{FF2B5EF4-FFF2-40B4-BE49-F238E27FC236}">
                <a16:creationId xmlns:a16="http://schemas.microsoft.com/office/drawing/2014/main" id="{3961AA60-6C4C-41EB-907D-7DD95DBFD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3" y="2194103"/>
            <a:ext cx="4958967" cy="3908585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AD50A14-5D65-47F5-B2F9-876335A37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5" r="21867" b="1"/>
          <a:stretch/>
        </p:blipFill>
        <p:spPr bwMode="auto">
          <a:xfrm>
            <a:off x="6728042" y="3429010"/>
            <a:ext cx="2772145" cy="3428990"/>
          </a:xfrm>
          <a:custGeom>
            <a:avLst/>
            <a:gdLst/>
            <a:ahLst/>
            <a:cxnLst/>
            <a:rect l="l" t="t" r="r" b="b"/>
            <a:pathLst>
              <a:path w="2772145" h="3429000">
                <a:moveTo>
                  <a:pt x="156004" y="0"/>
                </a:moveTo>
                <a:lnTo>
                  <a:pt x="2034238" y="0"/>
                </a:lnTo>
                <a:lnTo>
                  <a:pt x="2772145" y="0"/>
                </a:lnTo>
                <a:lnTo>
                  <a:pt x="2772145" y="3429000"/>
                </a:lnTo>
                <a:lnTo>
                  <a:pt x="0" y="3429000"/>
                </a:lnTo>
                <a:lnTo>
                  <a:pt x="38" y="3428691"/>
                </a:lnTo>
                <a:cubicBezTo>
                  <a:pt x="78" y="3428676"/>
                  <a:pt x="117" y="3428659"/>
                  <a:pt x="155" y="3428643"/>
                </a:cubicBezTo>
                <a:cubicBezTo>
                  <a:pt x="508" y="3427720"/>
                  <a:pt x="785" y="3426206"/>
                  <a:pt x="979" y="3423760"/>
                </a:cubicBezTo>
                <a:cubicBezTo>
                  <a:pt x="1018" y="3422535"/>
                  <a:pt x="1057" y="3421310"/>
                  <a:pt x="1096" y="3420085"/>
                </a:cubicBezTo>
                <a:lnTo>
                  <a:pt x="2223" y="3410930"/>
                </a:lnTo>
                <a:lnTo>
                  <a:pt x="3316" y="3408092"/>
                </a:lnTo>
                <a:lnTo>
                  <a:pt x="4768" y="3407419"/>
                </a:lnTo>
                <a:cubicBezTo>
                  <a:pt x="4755" y="3407119"/>
                  <a:pt x="4741" y="3406820"/>
                  <a:pt x="4727" y="3406520"/>
                </a:cubicBezTo>
                <a:cubicBezTo>
                  <a:pt x="3245" y="3399306"/>
                  <a:pt x="180" y="3396220"/>
                  <a:pt x="10424" y="3391015"/>
                </a:cubicBezTo>
                <a:cubicBezTo>
                  <a:pt x="8572" y="3374996"/>
                  <a:pt x="14548" y="3373934"/>
                  <a:pt x="19165" y="3354361"/>
                </a:cubicBezTo>
                <a:cubicBezTo>
                  <a:pt x="16710" y="3344737"/>
                  <a:pt x="18867" y="3338360"/>
                  <a:pt x="22533" y="3332639"/>
                </a:cubicBezTo>
                <a:cubicBezTo>
                  <a:pt x="23448" y="3312409"/>
                  <a:pt x="29712" y="3295747"/>
                  <a:pt x="33553" y="3273935"/>
                </a:cubicBezTo>
                <a:cubicBezTo>
                  <a:pt x="32052" y="3248488"/>
                  <a:pt x="41904" y="3238943"/>
                  <a:pt x="45972" y="3215621"/>
                </a:cubicBezTo>
                <a:cubicBezTo>
                  <a:pt x="40678" y="3192522"/>
                  <a:pt x="55095" y="3201000"/>
                  <a:pt x="59800" y="3189909"/>
                </a:cubicBezTo>
                <a:lnTo>
                  <a:pt x="60530" y="3186579"/>
                </a:lnTo>
                <a:lnTo>
                  <a:pt x="60522" y="3177264"/>
                </a:lnTo>
                <a:lnTo>
                  <a:pt x="60190" y="3173723"/>
                </a:lnTo>
                <a:cubicBezTo>
                  <a:pt x="60083" y="3171299"/>
                  <a:pt x="60171" y="3169704"/>
                  <a:pt x="60404" y="3168622"/>
                </a:cubicBezTo>
                <a:lnTo>
                  <a:pt x="60515" y="3168508"/>
                </a:lnTo>
                <a:cubicBezTo>
                  <a:pt x="60514" y="3166907"/>
                  <a:pt x="60513" y="3165307"/>
                  <a:pt x="60511" y="3163706"/>
                </a:cubicBezTo>
                <a:cubicBezTo>
                  <a:pt x="60263" y="3155577"/>
                  <a:pt x="59796" y="3147642"/>
                  <a:pt x="59164" y="3140064"/>
                </a:cubicBezTo>
                <a:cubicBezTo>
                  <a:pt x="65291" y="3134408"/>
                  <a:pt x="59468" y="3106027"/>
                  <a:pt x="70416" y="3110288"/>
                </a:cubicBezTo>
                <a:cubicBezTo>
                  <a:pt x="69892" y="3100106"/>
                  <a:pt x="65541" y="3093497"/>
                  <a:pt x="72666" y="3097704"/>
                </a:cubicBezTo>
                <a:cubicBezTo>
                  <a:pt x="72701" y="3094376"/>
                  <a:pt x="73401" y="3092401"/>
                  <a:pt x="74428" y="3091047"/>
                </a:cubicBezTo>
                <a:lnTo>
                  <a:pt x="74900" y="3090672"/>
                </a:lnTo>
                <a:lnTo>
                  <a:pt x="73556" y="3068004"/>
                </a:lnTo>
                <a:lnTo>
                  <a:pt x="74222" y="3065087"/>
                </a:lnTo>
                <a:lnTo>
                  <a:pt x="72266" y="3050191"/>
                </a:lnTo>
                <a:cubicBezTo>
                  <a:pt x="72122" y="3047647"/>
                  <a:pt x="71977" y="3045103"/>
                  <a:pt x="71833" y="3042559"/>
                </a:cubicBezTo>
                <a:lnTo>
                  <a:pt x="70521" y="3040271"/>
                </a:lnTo>
                <a:cubicBezTo>
                  <a:pt x="69764" y="3037872"/>
                  <a:pt x="69532" y="3034528"/>
                  <a:pt x="70484" y="3029072"/>
                </a:cubicBezTo>
                <a:lnTo>
                  <a:pt x="70927" y="3027835"/>
                </a:lnTo>
                <a:cubicBezTo>
                  <a:pt x="70144" y="3024705"/>
                  <a:pt x="68232" y="2982922"/>
                  <a:pt x="68374" y="2964245"/>
                </a:cubicBezTo>
                <a:cubicBezTo>
                  <a:pt x="78064" y="2933904"/>
                  <a:pt x="68955" y="2949568"/>
                  <a:pt x="71783" y="2915772"/>
                </a:cubicBezTo>
                <a:cubicBezTo>
                  <a:pt x="71339" y="2877552"/>
                  <a:pt x="69639" y="2850992"/>
                  <a:pt x="69846" y="2825842"/>
                </a:cubicBezTo>
                <a:cubicBezTo>
                  <a:pt x="69017" y="2814032"/>
                  <a:pt x="68572" y="2727859"/>
                  <a:pt x="73028" y="2734957"/>
                </a:cubicBezTo>
                <a:cubicBezTo>
                  <a:pt x="64353" y="2698391"/>
                  <a:pt x="76506" y="2677127"/>
                  <a:pt x="73532" y="2636572"/>
                </a:cubicBezTo>
                <a:cubicBezTo>
                  <a:pt x="85512" y="2615986"/>
                  <a:pt x="74763" y="2626668"/>
                  <a:pt x="77754" y="2604260"/>
                </a:cubicBezTo>
                <a:cubicBezTo>
                  <a:pt x="77855" y="2587221"/>
                  <a:pt x="85716" y="2599786"/>
                  <a:pt x="85818" y="2582747"/>
                </a:cubicBezTo>
                <a:cubicBezTo>
                  <a:pt x="60857" y="2545890"/>
                  <a:pt x="87626" y="2525479"/>
                  <a:pt x="80772" y="2478755"/>
                </a:cubicBezTo>
                <a:lnTo>
                  <a:pt x="85123" y="2451804"/>
                </a:lnTo>
                <a:cubicBezTo>
                  <a:pt x="83387" y="2443087"/>
                  <a:pt x="83642" y="2414879"/>
                  <a:pt x="87117" y="2408801"/>
                </a:cubicBezTo>
                <a:cubicBezTo>
                  <a:pt x="87877" y="2402768"/>
                  <a:pt x="86656" y="2396183"/>
                  <a:pt x="90374" y="2392670"/>
                </a:cubicBezTo>
                <a:cubicBezTo>
                  <a:pt x="92561" y="2379564"/>
                  <a:pt x="97590" y="2349549"/>
                  <a:pt x="100239" y="2330165"/>
                </a:cubicBezTo>
                <a:cubicBezTo>
                  <a:pt x="95559" y="2319718"/>
                  <a:pt x="105063" y="2303314"/>
                  <a:pt x="106274" y="2276363"/>
                </a:cubicBezTo>
                <a:cubicBezTo>
                  <a:pt x="100861" y="2264930"/>
                  <a:pt x="107165" y="2258198"/>
                  <a:pt x="99995" y="2236310"/>
                </a:cubicBezTo>
                <a:cubicBezTo>
                  <a:pt x="100735" y="2235412"/>
                  <a:pt x="101425" y="2234293"/>
                  <a:pt x="102040" y="2232984"/>
                </a:cubicBezTo>
                <a:cubicBezTo>
                  <a:pt x="105619" y="2225381"/>
                  <a:pt x="106010" y="2213194"/>
                  <a:pt x="102912" y="2205763"/>
                </a:cubicBezTo>
                <a:cubicBezTo>
                  <a:pt x="93427" y="2170883"/>
                  <a:pt x="102299" y="2175442"/>
                  <a:pt x="100848" y="2145703"/>
                </a:cubicBezTo>
                <a:cubicBezTo>
                  <a:pt x="100358" y="2112090"/>
                  <a:pt x="109136" y="2134724"/>
                  <a:pt x="100322" y="2092533"/>
                </a:cubicBezTo>
                <a:cubicBezTo>
                  <a:pt x="104553" y="2088154"/>
                  <a:pt x="99707" y="2066396"/>
                  <a:pt x="97957" y="2057359"/>
                </a:cubicBezTo>
                <a:cubicBezTo>
                  <a:pt x="98027" y="2041038"/>
                  <a:pt x="108353" y="2032807"/>
                  <a:pt x="102534" y="2016105"/>
                </a:cubicBezTo>
                <a:cubicBezTo>
                  <a:pt x="108025" y="2019262"/>
                  <a:pt x="105473" y="1975377"/>
                  <a:pt x="111068" y="1983129"/>
                </a:cubicBezTo>
                <a:cubicBezTo>
                  <a:pt x="116409" y="1972692"/>
                  <a:pt x="108194" y="1967129"/>
                  <a:pt x="112868" y="1956745"/>
                </a:cubicBezTo>
                <a:cubicBezTo>
                  <a:pt x="114198" y="1944884"/>
                  <a:pt x="106746" y="1963350"/>
                  <a:pt x="106671" y="1950160"/>
                </a:cubicBezTo>
                <a:lnTo>
                  <a:pt x="117647" y="1879546"/>
                </a:lnTo>
                <a:cubicBezTo>
                  <a:pt x="114689" y="1869846"/>
                  <a:pt x="116529" y="1862247"/>
                  <a:pt x="119918" y="1854893"/>
                </a:cubicBezTo>
                <a:cubicBezTo>
                  <a:pt x="119802" y="1832625"/>
                  <a:pt x="125241" y="1812578"/>
                  <a:pt x="127982" y="1787684"/>
                </a:cubicBezTo>
                <a:cubicBezTo>
                  <a:pt x="125174" y="1760490"/>
                  <a:pt x="134579" y="1747069"/>
                  <a:pt x="137472" y="1720464"/>
                </a:cubicBezTo>
                <a:cubicBezTo>
                  <a:pt x="130045" y="1693643"/>
                  <a:pt x="150585" y="1703686"/>
                  <a:pt x="151076" y="1681196"/>
                </a:cubicBezTo>
                <a:cubicBezTo>
                  <a:pt x="144932" y="1644243"/>
                  <a:pt x="157983" y="1682451"/>
                  <a:pt x="158014" y="1625881"/>
                </a:cubicBezTo>
                <a:cubicBezTo>
                  <a:pt x="156845" y="1622619"/>
                  <a:pt x="158559" y="1615868"/>
                  <a:pt x="160345" y="1616704"/>
                </a:cubicBezTo>
                <a:cubicBezTo>
                  <a:pt x="160280" y="1604306"/>
                  <a:pt x="172364" y="1569256"/>
                  <a:pt x="171065" y="1551493"/>
                </a:cubicBezTo>
                <a:cubicBezTo>
                  <a:pt x="177885" y="1517303"/>
                  <a:pt x="169999" y="1500132"/>
                  <a:pt x="172706" y="1475233"/>
                </a:cubicBezTo>
                <a:cubicBezTo>
                  <a:pt x="180242" y="1446677"/>
                  <a:pt x="186780" y="1430031"/>
                  <a:pt x="202839" y="1380155"/>
                </a:cubicBezTo>
                <a:lnTo>
                  <a:pt x="248907" y="1210871"/>
                </a:lnTo>
                <a:cubicBezTo>
                  <a:pt x="282887" y="1148093"/>
                  <a:pt x="264428" y="1066841"/>
                  <a:pt x="266931" y="1028427"/>
                </a:cubicBezTo>
                <a:cubicBezTo>
                  <a:pt x="256824" y="1012506"/>
                  <a:pt x="268030" y="999600"/>
                  <a:pt x="263922" y="980383"/>
                </a:cubicBezTo>
                <a:cubicBezTo>
                  <a:pt x="261699" y="937629"/>
                  <a:pt x="250216" y="895192"/>
                  <a:pt x="258000" y="839699"/>
                </a:cubicBezTo>
                <a:cubicBezTo>
                  <a:pt x="226361" y="814685"/>
                  <a:pt x="245433" y="749644"/>
                  <a:pt x="227362" y="696545"/>
                </a:cubicBezTo>
                <a:cubicBezTo>
                  <a:pt x="223674" y="665722"/>
                  <a:pt x="239386" y="617297"/>
                  <a:pt x="222316" y="606615"/>
                </a:cubicBezTo>
                <a:cubicBezTo>
                  <a:pt x="232763" y="592509"/>
                  <a:pt x="215887" y="579307"/>
                  <a:pt x="214389" y="563889"/>
                </a:cubicBezTo>
                <a:cubicBezTo>
                  <a:pt x="221032" y="551582"/>
                  <a:pt x="215287" y="545475"/>
                  <a:pt x="214009" y="534294"/>
                </a:cubicBezTo>
                <a:cubicBezTo>
                  <a:pt x="218107" y="529230"/>
                  <a:pt x="217894" y="519767"/>
                  <a:pt x="213088" y="516548"/>
                </a:cubicBezTo>
                <a:cubicBezTo>
                  <a:pt x="202005" y="521116"/>
                  <a:pt x="207534" y="488251"/>
                  <a:pt x="199891" y="485808"/>
                </a:cubicBezTo>
                <a:cubicBezTo>
                  <a:pt x="198298" y="466733"/>
                  <a:pt x="208000" y="383903"/>
                  <a:pt x="195766" y="369873"/>
                </a:cubicBezTo>
                <a:cubicBezTo>
                  <a:pt x="189957" y="331308"/>
                  <a:pt x="209420" y="275570"/>
                  <a:pt x="209077" y="259180"/>
                </a:cubicBezTo>
                <a:cubicBezTo>
                  <a:pt x="231427" y="242918"/>
                  <a:pt x="172526" y="163766"/>
                  <a:pt x="171274" y="94173"/>
                </a:cubicBezTo>
                <a:cubicBezTo>
                  <a:pt x="173431" y="84795"/>
                  <a:pt x="173402" y="79782"/>
                  <a:pt x="168308" y="77267"/>
                </a:cubicBezTo>
                <a:cubicBezTo>
                  <a:pt x="166836" y="68220"/>
                  <a:pt x="164898" y="54774"/>
                  <a:pt x="162459" y="388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9AFBC738-1FBC-48E0-B417-4AF33A35F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7" r="23445"/>
          <a:stretch/>
        </p:blipFill>
        <p:spPr bwMode="auto">
          <a:xfrm>
            <a:off x="9500189" y="3429001"/>
            <a:ext cx="26918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F9EBE97-3704-4F15-90A3-A63693C96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6" r="24675"/>
          <a:stretch/>
        </p:blipFill>
        <p:spPr bwMode="auto">
          <a:xfrm>
            <a:off x="9245784" y="0"/>
            <a:ext cx="2945217" cy="3429000"/>
          </a:xfrm>
          <a:custGeom>
            <a:avLst/>
            <a:gdLst/>
            <a:ahLst/>
            <a:cxnLst/>
            <a:rect l="l" t="t" r="r" b="b"/>
            <a:pathLst>
              <a:path w="2945217" h="3429000">
                <a:moveTo>
                  <a:pt x="173072" y="0"/>
                </a:moveTo>
                <a:lnTo>
                  <a:pt x="2945217" y="0"/>
                </a:lnTo>
                <a:lnTo>
                  <a:pt x="2945217" y="3429000"/>
                </a:lnTo>
                <a:lnTo>
                  <a:pt x="153029" y="3429000"/>
                </a:lnTo>
                <a:cubicBezTo>
                  <a:pt x="153037" y="3428920"/>
                  <a:pt x="153046" y="3428839"/>
                  <a:pt x="153053" y="3428759"/>
                </a:cubicBezTo>
                <a:lnTo>
                  <a:pt x="155879" y="3423129"/>
                </a:lnTo>
                <a:lnTo>
                  <a:pt x="150541" y="3401335"/>
                </a:lnTo>
                <a:cubicBezTo>
                  <a:pt x="148679" y="3390600"/>
                  <a:pt x="147445" y="3379301"/>
                  <a:pt x="146882" y="3367707"/>
                </a:cubicBezTo>
                <a:cubicBezTo>
                  <a:pt x="150643" y="3365106"/>
                  <a:pt x="145299" y="3356006"/>
                  <a:pt x="144241" y="3351725"/>
                </a:cubicBezTo>
                <a:cubicBezTo>
                  <a:pt x="146698" y="3351680"/>
                  <a:pt x="147875" y="3342195"/>
                  <a:pt x="145844" y="3338829"/>
                </a:cubicBezTo>
                <a:cubicBezTo>
                  <a:pt x="137064" y="3268090"/>
                  <a:pt x="160009" y="3307894"/>
                  <a:pt x="146250" y="3265444"/>
                </a:cubicBezTo>
                <a:cubicBezTo>
                  <a:pt x="145533" y="3258342"/>
                  <a:pt x="146764" y="3253014"/>
                  <a:pt x="148798" y="3248569"/>
                </a:cubicBezTo>
                <a:lnTo>
                  <a:pt x="153875" y="3240571"/>
                </a:lnTo>
                <a:lnTo>
                  <a:pt x="152064" y="3234304"/>
                </a:lnTo>
                <a:cubicBezTo>
                  <a:pt x="151921" y="3210651"/>
                  <a:pt x="157125" y="3203678"/>
                  <a:pt x="151883" y="3189916"/>
                </a:cubicBezTo>
                <a:cubicBezTo>
                  <a:pt x="162778" y="3169580"/>
                  <a:pt x="152970" y="3176428"/>
                  <a:pt x="151303" y="3160960"/>
                </a:cubicBezTo>
                <a:cubicBezTo>
                  <a:pt x="149130" y="3148758"/>
                  <a:pt x="144950" y="3171160"/>
                  <a:pt x="144333" y="3159200"/>
                </a:cubicBezTo>
                <a:cubicBezTo>
                  <a:pt x="147146" y="3146263"/>
                  <a:pt x="138411" y="3146871"/>
                  <a:pt x="141850" y="3133416"/>
                </a:cubicBezTo>
                <a:cubicBezTo>
                  <a:pt x="148430" y="3136685"/>
                  <a:pt x="140574" y="3106866"/>
                  <a:pt x="146325" y="3105939"/>
                </a:cubicBezTo>
                <a:cubicBezTo>
                  <a:pt x="138103" y="3094511"/>
                  <a:pt x="148230" y="3088769"/>
                  <a:pt x="145697" y="3073552"/>
                </a:cubicBezTo>
                <a:cubicBezTo>
                  <a:pt x="142587" y="3066386"/>
                  <a:pt x="142053" y="3061216"/>
                  <a:pt x="145398" y="3054172"/>
                </a:cubicBezTo>
                <a:cubicBezTo>
                  <a:pt x="130256" y="3021162"/>
                  <a:pt x="144720" y="3034202"/>
                  <a:pt x="138898" y="3003309"/>
                </a:cubicBezTo>
                <a:cubicBezTo>
                  <a:pt x="132774" y="2976695"/>
                  <a:pt x="128800" y="2946524"/>
                  <a:pt x="114181" y="2920783"/>
                </a:cubicBezTo>
                <a:cubicBezTo>
                  <a:pt x="110039" y="2916058"/>
                  <a:pt x="108471" y="2904456"/>
                  <a:pt x="110679" y="2894872"/>
                </a:cubicBezTo>
                <a:cubicBezTo>
                  <a:pt x="111059" y="2893225"/>
                  <a:pt x="111540" y="2891698"/>
                  <a:pt x="112105" y="2890343"/>
                </a:cubicBezTo>
                <a:cubicBezTo>
                  <a:pt x="109867" y="2868089"/>
                  <a:pt x="99880" y="2786694"/>
                  <a:pt x="97261" y="2761348"/>
                </a:cubicBezTo>
                <a:cubicBezTo>
                  <a:pt x="102582" y="2759296"/>
                  <a:pt x="92979" y="2746479"/>
                  <a:pt x="96391" y="2738269"/>
                </a:cubicBezTo>
                <a:cubicBezTo>
                  <a:pt x="99385" y="2732389"/>
                  <a:pt x="97169" y="2727128"/>
                  <a:pt x="96935" y="2720986"/>
                </a:cubicBezTo>
                <a:cubicBezTo>
                  <a:pt x="99286" y="2712894"/>
                  <a:pt x="95038" y="2686502"/>
                  <a:pt x="91989" y="2679622"/>
                </a:cubicBezTo>
                <a:cubicBezTo>
                  <a:pt x="81399" y="2663179"/>
                  <a:pt x="89263" y="2625816"/>
                  <a:pt x="81148" y="2612155"/>
                </a:cubicBezTo>
                <a:cubicBezTo>
                  <a:pt x="79959" y="2607198"/>
                  <a:pt x="79477" y="2602348"/>
                  <a:pt x="79437" y="2597587"/>
                </a:cubicBezTo>
                <a:lnTo>
                  <a:pt x="80330" y="2584265"/>
                </a:lnTo>
                <a:lnTo>
                  <a:pt x="82598" y="2580478"/>
                </a:lnTo>
                <a:lnTo>
                  <a:pt x="82036" y="2572336"/>
                </a:lnTo>
                <a:cubicBezTo>
                  <a:pt x="82151" y="2571558"/>
                  <a:pt x="82268" y="2570781"/>
                  <a:pt x="82382" y="2570003"/>
                </a:cubicBezTo>
                <a:cubicBezTo>
                  <a:pt x="83051" y="2565547"/>
                  <a:pt x="83633" y="2561148"/>
                  <a:pt x="83863" y="2556795"/>
                </a:cubicBezTo>
                <a:cubicBezTo>
                  <a:pt x="72488" y="2562520"/>
                  <a:pt x="83948" y="2520705"/>
                  <a:pt x="74748" y="2532758"/>
                </a:cubicBezTo>
                <a:cubicBezTo>
                  <a:pt x="74036" y="2509832"/>
                  <a:pt x="65468" y="2527319"/>
                  <a:pt x="73635" y="2499761"/>
                </a:cubicBezTo>
                <a:cubicBezTo>
                  <a:pt x="71274" y="2470676"/>
                  <a:pt x="65249" y="2394590"/>
                  <a:pt x="60578" y="2358247"/>
                </a:cubicBezTo>
                <a:cubicBezTo>
                  <a:pt x="48098" y="2321058"/>
                  <a:pt x="51871" y="2307292"/>
                  <a:pt x="45608" y="2281700"/>
                </a:cubicBezTo>
                <a:cubicBezTo>
                  <a:pt x="42561" y="2231911"/>
                  <a:pt x="27606" y="2234675"/>
                  <a:pt x="38596" y="2212754"/>
                </a:cubicBezTo>
                <a:cubicBezTo>
                  <a:pt x="35914" y="2179358"/>
                  <a:pt x="22255" y="2208338"/>
                  <a:pt x="26682" y="2173326"/>
                </a:cubicBezTo>
                <a:cubicBezTo>
                  <a:pt x="24890" y="2172239"/>
                  <a:pt x="18217" y="2144144"/>
                  <a:pt x="16929" y="2141885"/>
                </a:cubicBezTo>
                <a:lnTo>
                  <a:pt x="8964" y="2114492"/>
                </a:lnTo>
                <a:lnTo>
                  <a:pt x="4722" y="2102024"/>
                </a:lnTo>
                <a:lnTo>
                  <a:pt x="4895" y="2098845"/>
                </a:lnTo>
                <a:lnTo>
                  <a:pt x="0" y="2078724"/>
                </a:lnTo>
                <a:lnTo>
                  <a:pt x="390" y="2078045"/>
                </a:lnTo>
                <a:cubicBezTo>
                  <a:pt x="1156" y="2076065"/>
                  <a:pt x="1510" y="2073734"/>
                  <a:pt x="1014" y="2070619"/>
                </a:cubicBezTo>
                <a:cubicBezTo>
                  <a:pt x="8491" y="2069516"/>
                  <a:pt x="3283" y="2066435"/>
                  <a:pt x="1159" y="2057342"/>
                </a:cubicBezTo>
                <a:cubicBezTo>
                  <a:pt x="12299" y="2053600"/>
                  <a:pt x="2214" y="2031320"/>
                  <a:pt x="7167" y="2021755"/>
                </a:cubicBezTo>
                <a:cubicBezTo>
                  <a:pt x="5357" y="2015157"/>
                  <a:pt x="3647" y="2008113"/>
                  <a:pt x="2116" y="2000732"/>
                </a:cubicBezTo>
                <a:lnTo>
                  <a:pt x="1347" y="1941432"/>
                </a:lnTo>
                <a:lnTo>
                  <a:pt x="10317" y="1879330"/>
                </a:lnTo>
                <a:cubicBezTo>
                  <a:pt x="10514" y="1856359"/>
                  <a:pt x="13844" y="1836468"/>
                  <a:pt x="11494" y="1817026"/>
                </a:cubicBezTo>
                <a:cubicBezTo>
                  <a:pt x="14087" y="1809129"/>
                  <a:pt x="15133" y="1801685"/>
                  <a:pt x="11255" y="1794468"/>
                </a:cubicBezTo>
                <a:cubicBezTo>
                  <a:pt x="12549" y="1773031"/>
                  <a:pt x="18087" y="1767842"/>
                  <a:pt x="13767" y="1754258"/>
                </a:cubicBezTo>
                <a:cubicBezTo>
                  <a:pt x="22727" y="1742214"/>
                  <a:pt x="19307" y="1741502"/>
                  <a:pt x="16741" y="1735842"/>
                </a:cubicBezTo>
                <a:cubicBezTo>
                  <a:pt x="16680" y="1735573"/>
                  <a:pt x="16620" y="1735303"/>
                  <a:pt x="16558" y="1735034"/>
                </a:cubicBezTo>
                <a:lnTo>
                  <a:pt x="17839" y="1733388"/>
                </a:lnTo>
                <a:lnTo>
                  <a:pt x="18432" y="1729981"/>
                </a:lnTo>
                <a:lnTo>
                  <a:pt x="18049" y="1720681"/>
                </a:lnTo>
                <a:lnTo>
                  <a:pt x="17577" y="1717183"/>
                </a:lnTo>
                <a:cubicBezTo>
                  <a:pt x="17372" y="1714774"/>
                  <a:pt x="17395" y="1713173"/>
                  <a:pt x="17585" y="1712065"/>
                </a:cubicBezTo>
                <a:lnTo>
                  <a:pt x="17691" y="1711937"/>
                </a:lnTo>
                <a:cubicBezTo>
                  <a:pt x="17627" y="1710339"/>
                  <a:pt x="17561" y="1708742"/>
                  <a:pt x="17495" y="1707144"/>
                </a:cubicBezTo>
                <a:cubicBezTo>
                  <a:pt x="16921" y="1699055"/>
                  <a:pt x="16135" y="1691182"/>
                  <a:pt x="15202" y="1683689"/>
                </a:cubicBezTo>
                <a:cubicBezTo>
                  <a:pt x="21083" y="1677353"/>
                  <a:pt x="14136" y="1649666"/>
                  <a:pt x="25222" y="1652696"/>
                </a:cubicBezTo>
                <a:cubicBezTo>
                  <a:pt x="24292" y="1642588"/>
                  <a:pt x="19689" y="1636475"/>
                  <a:pt x="26960" y="1639879"/>
                </a:cubicBezTo>
                <a:cubicBezTo>
                  <a:pt x="26863" y="1636551"/>
                  <a:pt x="27480" y="1634501"/>
                  <a:pt x="28448" y="1633033"/>
                </a:cubicBezTo>
                <a:lnTo>
                  <a:pt x="28903" y="1632608"/>
                </a:lnTo>
                <a:lnTo>
                  <a:pt x="24652" y="1592480"/>
                </a:lnTo>
                <a:lnTo>
                  <a:pt x="23913" y="1584906"/>
                </a:lnTo>
                <a:lnTo>
                  <a:pt x="22514" y="1582767"/>
                </a:lnTo>
                <a:cubicBezTo>
                  <a:pt x="21664" y="1580457"/>
                  <a:pt x="21296" y="1577147"/>
                  <a:pt x="22026" y="1571592"/>
                </a:cubicBezTo>
                <a:lnTo>
                  <a:pt x="22419" y="1570307"/>
                </a:lnTo>
                <a:lnTo>
                  <a:pt x="20346" y="1561090"/>
                </a:lnTo>
                <a:cubicBezTo>
                  <a:pt x="19389" y="1558122"/>
                  <a:pt x="18171" y="1555494"/>
                  <a:pt x="16592" y="1553366"/>
                </a:cubicBezTo>
                <a:cubicBezTo>
                  <a:pt x="25031" y="1521984"/>
                  <a:pt x="17310" y="1492373"/>
                  <a:pt x="18769" y="1458310"/>
                </a:cubicBezTo>
                <a:cubicBezTo>
                  <a:pt x="15781" y="1419813"/>
                  <a:pt x="16520" y="1400570"/>
                  <a:pt x="14180" y="1378298"/>
                </a:cubicBezTo>
                <a:cubicBezTo>
                  <a:pt x="14048" y="1374627"/>
                  <a:pt x="12975" y="1344874"/>
                  <a:pt x="17655" y="1350990"/>
                </a:cubicBezTo>
                <a:cubicBezTo>
                  <a:pt x="16842" y="1317827"/>
                  <a:pt x="20548" y="1269305"/>
                  <a:pt x="19640" y="1235237"/>
                </a:cubicBezTo>
                <a:cubicBezTo>
                  <a:pt x="30758" y="1213340"/>
                  <a:pt x="10125" y="1192318"/>
                  <a:pt x="12205" y="1169607"/>
                </a:cubicBezTo>
                <a:cubicBezTo>
                  <a:pt x="1970" y="1175819"/>
                  <a:pt x="17947" y="1119010"/>
                  <a:pt x="6396" y="1117768"/>
                </a:cubicBezTo>
                <a:lnTo>
                  <a:pt x="13079" y="1093182"/>
                </a:lnTo>
                <a:lnTo>
                  <a:pt x="15536" y="1080768"/>
                </a:lnTo>
                <a:cubicBezTo>
                  <a:pt x="16069" y="1076118"/>
                  <a:pt x="16192" y="1071115"/>
                  <a:pt x="15653" y="1065586"/>
                </a:cubicBezTo>
                <a:cubicBezTo>
                  <a:pt x="11077" y="1051984"/>
                  <a:pt x="16686" y="1030805"/>
                  <a:pt x="16347" y="1011649"/>
                </a:cubicBezTo>
                <a:lnTo>
                  <a:pt x="14930" y="1002853"/>
                </a:lnTo>
                <a:lnTo>
                  <a:pt x="17293" y="974141"/>
                </a:lnTo>
                <a:cubicBezTo>
                  <a:pt x="17406" y="958638"/>
                  <a:pt x="17518" y="943134"/>
                  <a:pt x="17632" y="927631"/>
                </a:cubicBezTo>
                <a:cubicBezTo>
                  <a:pt x="17528" y="920062"/>
                  <a:pt x="14238" y="910045"/>
                  <a:pt x="18234" y="910937"/>
                </a:cubicBezTo>
                <a:lnTo>
                  <a:pt x="16849" y="902435"/>
                </a:lnTo>
                <a:cubicBezTo>
                  <a:pt x="17539" y="899277"/>
                  <a:pt x="21627" y="895711"/>
                  <a:pt x="22373" y="891990"/>
                </a:cubicBezTo>
                <a:lnTo>
                  <a:pt x="21325" y="880111"/>
                </a:lnTo>
                <a:cubicBezTo>
                  <a:pt x="21945" y="870527"/>
                  <a:pt x="25240" y="842878"/>
                  <a:pt x="26093" y="834489"/>
                </a:cubicBezTo>
                <a:cubicBezTo>
                  <a:pt x="26209" y="832918"/>
                  <a:pt x="26326" y="831346"/>
                  <a:pt x="26443" y="829775"/>
                </a:cubicBezTo>
                <a:lnTo>
                  <a:pt x="30281" y="819512"/>
                </a:lnTo>
                <a:cubicBezTo>
                  <a:pt x="33185" y="812044"/>
                  <a:pt x="35140" y="806167"/>
                  <a:pt x="33565" y="799644"/>
                </a:cubicBezTo>
                <a:cubicBezTo>
                  <a:pt x="37315" y="788526"/>
                  <a:pt x="47825" y="780759"/>
                  <a:pt x="45021" y="764665"/>
                </a:cubicBezTo>
                <a:cubicBezTo>
                  <a:pt x="49783" y="769550"/>
                  <a:pt x="45598" y="746793"/>
                  <a:pt x="50489" y="744105"/>
                </a:cubicBezTo>
                <a:cubicBezTo>
                  <a:pt x="54427" y="742863"/>
                  <a:pt x="54075" y="735671"/>
                  <a:pt x="55528" y="730194"/>
                </a:cubicBezTo>
                <a:cubicBezTo>
                  <a:pt x="59550" y="726290"/>
                  <a:pt x="63223" y="698730"/>
                  <a:pt x="62644" y="689135"/>
                </a:cubicBezTo>
                <a:cubicBezTo>
                  <a:pt x="58641" y="662091"/>
                  <a:pt x="74836" y="640336"/>
                  <a:pt x="72053" y="618713"/>
                </a:cubicBezTo>
                <a:cubicBezTo>
                  <a:pt x="76087" y="591435"/>
                  <a:pt x="82744" y="569420"/>
                  <a:pt x="86856" y="551780"/>
                </a:cubicBezTo>
                <a:cubicBezTo>
                  <a:pt x="88575" y="548851"/>
                  <a:pt x="95382" y="516259"/>
                  <a:pt x="96726" y="512872"/>
                </a:cubicBezTo>
                <a:cubicBezTo>
                  <a:pt x="100419" y="493504"/>
                  <a:pt x="100672" y="501219"/>
                  <a:pt x="106424" y="468465"/>
                </a:cubicBezTo>
                <a:cubicBezTo>
                  <a:pt x="112311" y="440981"/>
                  <a:pt x="114701" y="412768"/>
                  <a:pt x="120891" y="382132"/>
                </a:cubicBezTo>
                <a:cubicBezTo>
                  <a:pt x="129222" y="349601"/>
                  <a:pt x="127107" y="330343"/>
                  <a:pt x="130626" y="317540"/>
                </a:cubicBezTo>
                <a:cubicBezTo>
                  <a:pt x="140831" y="290637"/>
                  <a:pt x="132678" y="282291"/>
                  <a:pt x="131710" y="241275"/>
                </a:cubicBezTo>
                <a:cubicBezTo>
                  <a:pt x="138492" y="209754"/>
                  <a:pt x="136031" y="176028"/>
                  <a:pt x="148874" y="151981"/>
                </a:cubicBezTo>
                <a:cubicBezTo>
                  <a:pt x="147745" y="148837"/>
                  <a:pt x="147032" y="145469"/>
                  <a:pt x="146614" y="141960"/>
                </a:cubicBezTo>
                <a:lnTo>
                  <a:pt x="146157" y="131693"/>
                </a:lnTo>
                <a:lnTo>
                  <a:pt x="146726" y="130743"/>
                </a:lnTo>
                <a:cubicBezTo>
                  <a:pt x="148289" y="125949"/>
                  <a:pt x="148475" y="122528"/>
                  <a:pt x="148054" y="119721"/>
                </a:cubicBezTo>
                <a:lnTo>
                  <a:pt x="147094" y="116693"/>
                </a:lnTo>
                <a:lnTo>
                  <a:pt x="147613" y="108938"/>
                </a:lnTo>
                <a:cubicBezTo>
                  <a:pt x="147601" y="103672"/>
                  <a:pt x="147590" y="98407"/>
                  <a:pt x="147578" y="93141"/>
                </a:cubicBezTo>
                <a:lnTo>
                  <a:pt x="148563" y="90672"/>
                </a:lnTo>
                <a:lnTo>
                  <a:pt x="150053" y="67604"/>
                </a:lnTo>
                <a:lnTo>
                  <a:pt x="150543" y="67517"/>
                </a:lnTo>
                <a:cubicBezTo>
                  <a:pt x="151678" y="66796"/>
                  <a:pt x="152579" y="65272"/>
                  <a:pt x="153018" y="62023"/>
                </a:cubicBezTo>
                <a:cubicBezTo>
                  <a:pt x="159234" y="70391"/>
                  <a:pt x="155928" y="61314"/>
                  <a:pt x="156674" y="50998"/>
                </a:cubicBezTo>
                <a:cubicBezTo>
                  <a:pt x="166493" y="61692"/>
                  <a:pt x="164448" y="30350"/>
                  <a:pt x="170922" y="28434"/>
                </a:cubicBezTo>
                <a:cubicBezTo>
                  <a:pt x="171248" y="20617"/>
                  <a:pt x="171772" y="12542"/>
                  <a:pt x="172528" y="44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1316682-AA03-4638-9BEB-B58ADD39F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1" r="23801"/>
          <a:stretch/>
        </p:blipFill>
        <p:spPr bwMode="auto">
          <a:xfrm>
            <a:off x="6809376" y="0"/>
            <a:ext cx="26918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608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8">
            <a:extLst>
              <a:ext uri="{FF2B5EF4-FFF2-40B4-BE49-F238E27FC236}">
                <a16:creationId xmlns:a16="http://schemas.microsoft.com/office/drawing/2014/main" id="{34D4116E-1F3D-4941-BE56-70EA218CC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96102"/>
            <a:ext cx="3278292" cy="2319391"/>
          </a:xfrm>
          <a:prstGeom prst="rect">
            <a:avLst/>
          </a:prstGeom>
        </p:spPr>
      </p:pic>
      <p:pic>
        <p:nvPicPr>
          <p:cNvPr id="8" name="Afbeelding 8">
            <a:extLst>
              <a:ext uri="{FF2B5EF4-FFF2-40B4-BE49-F238E27FC236}">
                <a16:creationId xmlns:a16="http://schemas.microsoft.com/office/drawing/2014/main" id="{6D752019-5283-412F-9C20-D084A6B7A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377" y="643466"/>
            <a:ext cx="3709769" cy="2624662"/>
          </a:xfrm>
          <a:prstGeom prst="rect">
            <a:avLst/>
          </a:prstGeom>
        </p:spPr>
      </p:pic>
      <p:pic>
        <p:nvPicPr>
          <p:cNvPr id="5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18D9C06B-EAFF-43E9-9E42-C66EA6457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08764" y="807272"/>
            <a:ext cx="3239769" cy="2297049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29BA53DC-6494-4311-92AD-1693B7D17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3742500"/>
            <a:ext cx="3278292" cy="231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B395D417-8A05-4EC8-8CA0-50DD52DFF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717" y="3589863"/>
            <a:ext cx="3737092" cy="2643993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B890DD6D-BF83-4E9A-8826-9E8DD6CCF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8763" y="3762806"/>
            <a:ext cx="3239769" cy="229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9410F89-0AAD-47A2-9FB3-F5BFB859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42938"/>
            <a:ext cx="3916363" cy="2747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F838F27A-897B-4EDC-8629-101B72C2C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3463925"/>
            <a:ext cx="3916363" cy="2749550"/>
          </a:xfrm>
          <a:prstGeom prst="rect">
            <a:avLst/>
          </a:prstGeom>
        </p:spPr>
      </p:pic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33B386FF-9C80-414C-986D-101932C43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63" y="642938"/>
            <a:ext cx="4487863" cy="3149600"/>
          </a:xfrm>
          <a:prstGeom prst="rect">
            <a:avLst/>
          </a:prstGeom>
        </p:spPr>
      </p:pic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0530ED02-8567-40B1-99A9-D14ED20DA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238" y="642938"/>
            <a:ext cx="2209800" cy="1539875"/>
          </a:xfrm>
          <a:prstGeom prst="rect">
            <a:avLst/>
          </a:prstGeom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F6DC9BC7-FD8F-4A3D-8EF4-0635C142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38" y="2257425"/>
            <a:ext cx="2209800" cy="1538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3">
            <a:extLst>
              <a:ext uri="{FF2B5EF4-FFF2-40B4-BE49-F238E27FC236}">
                <a16:creationId xmlns:a16="http://schemas.microsoft.com/office/drawing/2014/main" id="{257D61DF-9AB6-4964-8993-C228A38DD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763" y="3867150"/>
            <a:ext cx="3348038" cy="2347913"/>
          </a:xfrm>
          <a:prstGeom prst="rect">
            <a:avLst/>
          </a:prstGeom>
        </p:spPr>
      </p:pic>
      <p:pic>
        <p:nvPicPr>
          <p:cNvPr id="6" name="Afbeelding 7">
            <a:extLst>
              <a:ext uri="{FF2B5EF4-FFF2-40B4-BE49-F238E27FC236}">
                <a16:creationId xmlns:a16="http://schemas.microsoft.com/office/drawing/2014/main" id="{B7DF3565-0250-4A0E-951E-C65F3A80A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6413" y="3867150"/>
            <a:ext cx="3348038" cy="234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41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34" name="Picture 14">
            <a:extLst>
              <a:ext uri="{FF2B5EF4-FFF2-40B4-BE49-F238E27FC236}">
                <a16:creationId xmlns:a16="http://schemas.microsoft.com/office/drawing/2014/main" id="{06144482-8017-4A82-ABDE-0047C376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912" y="824596"/>
            <a:ext cx="3309228" cy="234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91A2ACB-C54A-4D8C-9F0E-87E99326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2646" y="824596"/>
            <a:ext cx="3309228" cy="234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FA59B41-07FC-4BA9-AD92-2DACE855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2646" y="3337589"/>
            <a:ext cx="3309228" cy="234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851BFFFE-46C7-4055-9DB8-367927BD2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7396" y="3294117"/>
            <a:ext cx="3311714" cy="2341279"/>
          </a:xfrm>
        </p:spPr>
      </p:pic>
    </p:spTree>
    <p:extLst>
      <p:ext uri="{BB962C8B-B14F-4D97-AF65-F5344CB8AC3E}">
        <p14:creationId xmlns:p14="http://schemas.microsoft.com/office/powerpoint/2010/main" val="315100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5E7DAE8F-B43E-4298-A266-69277A9A7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2078" y="3358707"/>
            <a:ext cx="4226232" cy="3024715"/>
          </a:xfrm>
        </p:spPr>
      </p:pic>
      <p:pic>
        <p:nvPicPr>
          <p:cNvPr id="8" name="Afbeelding 8" descr="Afbeelding met kaart&#10;&#10;Automatisch gegenereerde beschrijving">
            <a:extLst>
              <a:ext uri="{FF2B5EF4-FFF2-40B4-BE49-F238E27FC236}">
                <a16:creationId xmlns:a16="http://schemas.microsoft.com/office/drawing/2014/main" id="{DE487600-6F34-448C-8C8A-269B21D6A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852" y="204190"/>
            <a:ext cx="4193457" cy="3024716"/>
          </a:xfrm>
          <a:prstGeom prst="rect">
            <a:avLst/>
          </a:prstGeom>
        </p:spPr>
      </p:pic>
      <p:pic>
        <p:nvPicPr>
          <p:cNvPr id="9" name="Afbeelding 9" descr="Afbeelding met kaart&#10;&#10;Automatisch gegenereerde beschrijving">
            <a:extLst>
              <a:ext uri="{FF2B5EF4-FFF2-40B4-BE49-F238E27FC236}">
                <a16:creationId xmlns:a16="http://schemas.microsoft.com/office/drawing/2014/main" id="{F311405E-9FCE-4D10-B6CE-5506D718A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84" y="1465997"/>
            <a:ext cx="5578166" cy="399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7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F2944C0A-1DBA-495F-BDC6-BD83CA0C4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 useBgFill="1">
        <p:nvSpPr>
          <p:cNvPr id="8" name="Freeform: Shape 11">
            <a:extLst>
              <a:ext uri="{FF2B5EF4-FFF2-40B4-BE49-F238E27FC236}">
                <a16:creationId xmlns:a16="http://schemas.microsoft.com/office/drawing/2014/main" id="{561308AD-F95B-4430-886C-40173A45B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6538" y="470849"/>
            <a:ext cx="9662615" cy="1750949"/>
          </a:xfrm>
          <a:custGeom>
            <a:avLst/>
            <a:gdLst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4055448 w 9662615"/>
              <a:gd name="connsiteY72" fmla="*/ 1528913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86537 w 9662615"/>
              <a:gd name="connsiteY72" fmla="*/ 1523612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78036 w 9662615"/>
              <a:gd name="connsiteY92" fmla="*/ 1520645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89320 w 9662615"/>
              <a:gd name="connsiteY68" fmla="*/ 1534660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921303 w 9662615"/>
              <a:gd name="connsiteY56" fmla="*/ 1575379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082104 w 9662615"/>
              <a:gd name="connsiteY49" fmla="*/ 1547781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26564 w 9662615"/>
              <a:gd name="connsiteY53" fmla="*/ 1545376 h 1598136"/>
              <a:gd name="connsiteX54" fmla="*/ 4969433 w 9662615"/>
              <a:gd name="connsiteY54" fmla="*/ 1540263 h 1598136"/>
              <a:gd name="connsiteX55" fmla="*/ 4921303 w 9662615"/>
              <a:gd name="connsiteY55" fmla="*/ 1575379 h 1598136"/>
              <a:gd name="connsiteX56" fmla="*/ 4863775 w 9662615"/>
              <a:gd name="connsiteY56" fmla="*/ 1562633 h 1598136"/>
              <a:gd name="connsiteX57" fmla="*/ 4847242 w 9662615"/>
              <a:gd name="connsiteY57" fmla="*/ 1565435 h 1598136"/>
              <a:gd name="connsiteX58" fmla="*/ 4856839 w 9662615"/>
              <a:gd name="connsiteY58" fmla="*/ 1598136 h 1598136"/>
              <a:gd name="connsiteX59" fmla="*/ 4791466 w 9662615"/>
              <a:gd name="connsiteY59" fmla="*/ 1561324 h 1598136"/>
              <a:gd name="connsiteX60" fmla="*/ 4784247 w 9662615"/>
              <a:gd name="connsiteY60" fmla="*/ 1562342 h 1598136"/>
              <a:gd name="connsiteX61" fmla="*/ 4748477 w 9662615"/>
              <a:gd name="connsiteY61" fmla="*/ 1556925 h 1598136"/>
              <a:gd name="connsiteX62" fmla="*/ 4730033 w 9662615"/>
              <a:gd name="connsiteY62" fmla="*/ 1555274 h 1598136"/>
              <a:gd name="connsiteX63" fmla="*/ 4724747 w 9662615"/>
              <a:gd name="connsiteY63" fmla="*/ 1552439 h 1598136"/>
              <a:gd name="connsiteX64" fmla="*/ 4697562 w 9662615"/>
              <a:gd name="connsiteY64" fmla="*/ 1551206 h 1598136"/>
              <a:gd name="connsiteX65" fmla="*/ 4662664 w 9662615"/>
              <a:gd name="connsiteY65" fmla="*/ 1573162 h 1598136"/>
              <a:gd name="connsiteX66" fmla="*/ 4603028 w 9662615"/>
              <a:gd name="connsiteY66" fmla="*/ 1568821 h 1598136"/>
              <a:gd name="connsiteX67" fmla="*/ 4541612 w 9662615"/>
              <a:gd name="connsiteY67" fmla="*/ 1545262 h 1598136"/>
              <a:gd name="connsiteX68" fmla="*/ 4422155 w 9662615"/>
              <a:gd name="connsiteY68" fmla="*/ 1542059 h 1598136"/>
              <a:gd name="connsiteX69" fmla="*/ 4221826 w 9662615"/>
              <a:gd name="connsiteY69" fmla="*/ 1508923 h 1598136"/>
              <a:gd name="connsiteX70" fmla="*/ 4096601 w 9662615"/>
              <a:gd name="connsiteY70" fmla="*/ 1521563 h 1598136"/>
              <a:gd name="connsiteX71" fmla="*/ 3970635 w 9662615"/>
              <a:gd name="connsiteY71" fmla="*/ 1544815 h 1598136"/>
              <a:gd name="connsiteX72" fmla="*/ 3833906 w 9662615"/>
              <a:gd name="connsiteY72" fmla="*/ 1516637 h 1598136"/>
              <a:gd name="connsiteX73" fmla="*/ 3696258 w 9662615"/>
              <a:gd name="connsiteY73" fmla="*/ 1537563 h 1598136"/>
              <a:gd name="connsiteX74" fmla="*/ 3594070 w 9662615"/>
              <a:gd name="connsiteY74" fmla="*/ 1509422 h 1598136"/>
              <a:gd name="connsiteX75" fmla="*/ 3565233 w 9662615"/>
              <a:gd name="connsiteY75" fmla="*/ 1515122 h 1598136"/>
              <a:gd name="connsiteX76" fmla="*/ 3560267 w 9662615"/>
              <a:gd name="connsiteY76" fmla="*/ 1516288 h 1598136"/>
              <a:gd name="connsiteX77" fmla="*/ 3540258 w 9662615"/>
              <a:gd name="connsiteY77" fmla="*/ 1516976 h 1598136"/>
              <a:gd name="connsiteX78" fmla="*/ 3534780 w 9662615"/>
              <a:gd name="connsiteY78" fmla="*/ 1522141 h 1598136"/>
              <a:gd name="connsiteX79" fmla="*/ 3504783 w 9662615"/>
              <a:gd name="connsiteY79" fmla="*/ 1526739 h 1598136"/>
              <a:gd name="connsiteX80" fmla="*/ 3430805 w 9662615"/>
              <a:gd name="connsiteY80" fmla="*/ 1542521 h 1598136"/>
              <a:gd name="connsiteX81" fmla="*/ 3292707 w 9662615"/>
              <a:gd name="connsiteY81" fmla="*/ 1520490 h 1598136"/>
              <a:gd name="connsiteX82" fmla="*/ 3187872 w 9662615"/>
              <a:gd name="connsiteY82" fmla="*/ 1519991 h 1598136"/>
              <a:gd name="connsiteX83" fmla="*/ 3148026 w 9662615"/>
              <a:gd name="connsiteY83" fmla="*/ 1524777 h 1598136"/>
              <a:gd name="connsiteX84" fmla="*/ 3092394 w 9662615"/>
              <a:gd name="connsiteY84" fmla="*/ 1528115 h 1598136"/>
              <a:gd name="connsiteX85" fmla="*/ 2994200 w 9662615"/>
              <a:gd name="connsiteY85" fmla="*/ 1537857 h 1598136"/>
              <a:gd name="connsiteX86" fmla="*/ 2862301 w 9662615"/>
              <a:gd name="connsiteY86" fmla="*/ 1544250 h 1598136"/>
              <a:gd name="connsiteX87" fmla="*/ 2766335 w 9662615"/>
              <a:gd name="connsiteY87" fmla="*/ 1527662 h 1598136"/>
              <a:gd name="connsiteX88" fmla="*/ 2757836 w 9662615"/>
              <a:gd name="connsiteY88" fmla="*/ 1531371 h 1598136"/>
              <a:gd name="connsiteX89" fmla="*/ 2691555 w 9662615"/>
              <a:gd name="connsiteY89" fmla="*/ 1530283 h 1598136"/>
              <a:gd name="connsiteX90" fmla="*/ 2491676 w 9662615"/>
              <a:gd name="connsiteY90" fmla="*/ 1500859 h 1598136"/>
              <a:gd name="connsiteX91" fmla="*/ 2378036 w 9662615"/>
              <a:gd name="connsiteY91" fmla="*/ 1520645 h 1598136"/>
              <a:gd name="connsiteX92" fmla="*/ 2284269 w 9662615"/>
              <a:gd name="connsiteY92" fmla="*/ 1503068 h 1598136"/>
              <a:gd name="connsiteX93" fmla="*/ 2207104 w 9662615"/>
              <a:gd name="connsiteY93" fmla="*/ 1508888 h 1598136"/>
              <a:gd name="connsiteX94" fmla="*/ 2149226 w 9662615"/>
              <a:gd name="connsiteY94" fmla="*/ 1523409 h 1598136"/>
              <a:gd name="connsiteX95" fmla="*/ 2084783 w 9662615"/>
              <a:gd name="connsiteY95" fmla="*/ 1524245 h 1598136"/>
              <a:gd name="connsiteX96" fmla="*/ 2070075 w 9662615"/>
              <a:gd name="connsiteY96" fmla="*/ 1511285 h 1598136"/>
              <a:gd name="connsiteX97" fmla="*/ 2001057 w 9662615"/>
              <a:gd name="connsiteY97" fmla="*/ 1516449 h 1598136"/>
              <a:gd name="connsiteX98" fmla="*/ 1896330 w 9662615"/>
              <a:gd name="connsiteY98" fmla="*/ 1525725 h 1598136"/>
              <a:gd name="connsiteX99" fmla="*/ 1835994 w 9662615"/>
              <a:gd name="connsiteY99" fmla="*/ 1527678 h 1598136"/>
              <a:gd name="connsiteX100" fmla="*/ 1671119 w 9662615"/>
              <a:gd name="connsiteY100" fmla="*/ 1536701 h 1598136"/>
              <a:gd name="connsiteX101" fmla="*/ 1601337 w 9662615"/>
              <a:gd name="connsiteY101" fmla="*/ 1548552 h 1598136"/>
              <a:gd name="connsiteX102" fmla="*/ 1407755 w 9662615"/>
              <a:gd name="connsiteY102" fmla="*/ 1571444 h 1598136"/>
              <a:gd name="connsiteX103" fmla="*/ 1271994 w 9662615"/>
              <a:gd name="connsiteY103" fmla="*/ 1579471 h 1598136"/>
              <a:gd name="connsiteX104" fmla="*/ 1249226 w 9662615"/>
              <a:gd name="connsiteY104" fmla="*/ 1583140 h 1598136"/>
              <a:gd name="connsiteX105" fmla="*/ 1217719 w 9662615"/>
              <a:gd name="connsiteY105" fmla="*/ 1580863 h 1598136"/>
              <a:gd name="connsiteX106" fmla="*/ 1091432 w 9662615"/>
              <a:gd name="connsiteY106" fmla="*/ 1571003 h 1598136"/>
              <a:gd name="connsiteX107" fmla="*/ 992039 w 9662615"/>
              <a:gd name="connsiteY107" fmla="*/ 1556662 h 1598136"/>
              <a:gd name="connsiteX108" fmla="*/ 868264 w 9662615"/>
              <a:gd name="connsiteY108" fmla="*/ 1566392 h 1598136"/>
              <a:gd name="connsiteX109" fmla="*/ 792765 w 9662615"/>
              <a:gd name="connsiteY109" fmla="*/ 1563102 h 1598136"/>
              <a:gd name="connsiteX110" fmla="*/ 669055 w 9662615"/>
              <a:gd name="connsiteY110" fmla="*/ 1543638 h 1598136"/>
              <a:gd name="connsiteX111" fmla="*/ 506152 w 9662615"/>
              <a:gd name="connsiteY111" fmla="*/ 1549124 h 1598136"/>
              <a:gd name="connsiteX112" fmla="*/ 472797 w 9662615"/>
              <a:gd name="connsiteY112" fmla="*/ 1568904 h 1598136"/>
              <a:gd name="connsiteX113" fmla="*/ 427864 w 9662615"/>
              <a:gd name="connsiteY113" fmla="*/ 1580848 h 1598136"/>
              <a:gd name="connsiteX114" fmla="*/ 408381 w 9662615"/>
              <a:gd name="connsiteY114" fmla="*/ 1552940 h 1598136"/>
              <a:gd name="connsiteX115" fmla="*/ 267163 w 9662615"/>
              <a:gd name="connsiteY115" fmla="*/ 1531913 h 1598136"/>
              <a:gd name="connsiteX116" fmla="*/ 196644 w 9662615"/>
              <a:gd name="connsiteY116" fmla="*/ 1524565 h 1598136"/>
              <a:gd name="connsiteX117" fmla="*/ 86819 w 9662615"/>
              <a:gd name="connsiteY117" fmla="*/ 1519517 h 1598136"/>
              <a:gd name="connsiteX118" fmla="*/ 53369 w 9662615"/>
              <a:gd name="connsiteY118" fmla="*/ 1516853 h 1598136"/>
              <a:gd name="connsiteX119" fmla="*/ 2359 w 9662615"/>
              <a:gd name="connsiteY119" fmla="*/ 1515247 h 1598136"/>
              <a:gd name="connsiteX120" fmla="*/ 0 w 9662615"/>
              <a:gd name="connsiteY120" fmla="*/ 1514932 h 1598136"/>
              <a:gd name="connsiteX121" fmla="*/ 0 w 9662615"/>
              <a:gd name="connsiteY121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40263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50865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724747 w 9662615"/>
              <a:gd name="connsiteY62" fmla="*/ 1552439 h 1592835"/>
              <a:gd name="connsiteX63" fmla="*/ 4697562 w 9662615"/>
              <a:gd name="connsiteY63" fmla="*/ 1551206 h 1592835"/>
              <a:gd name="connsiteX64" fmla="*/ 4662664 w 9662615"/>
              <a:gd name="connsiteY64" fmla="*/ 1573162 h 1592835"/>
              <a:gd name="connsiteX65" fmla="*/ 4603028 w 9662615"/>
              <a:gd name="connsiteY65" fmla="*/ 1568821 h 1592835"/>
              <a:gd name="connsiteX66" fmla="*/ 4541612 w 9662615"/>
              <a:gd name="connsiteY66" fmla="*/ 1545262 h 1592835"/>
              <a:gd name="connsiteX67" fmla="*/ 4422155 w 9662615"/>
              <a:gd name="connsiteY67" fmla="*/ 1542059 h 1592835"/>
              <a:gd name="connsiteX68" fmla="*/ 4221826 w 9662615"/>
              <a:gd name="connsiteY68" fmla="*/ 1508923 h 1592835"/>
              <a:gd name="connsiteX69" fmla="*/ 4096601 w 9662615"/>
              <a:gd name="connsiteY69" fmla="*/ 1521563 h 1592835"/>
              <a:gd name="connsiteX70" fmla="*/ 3970635 w 9662615"/>
              <a:gd name="connsiteY70" fmla="*/ 1544815 h 1592835"/>
              <a:gd name="connsiteX71" fmla="*/ 3833906 w 9662615"/>
              <a:gd name="connsiteY71" fmla="*/ 1516637 h 1592835"/>
              <a:gd name="connsiteX72" fmla="*/ 3696258 w 9662615"/>
              <a:gd name="connsiteY72" fmla="*/ 1537563 h 1592835"/>
              <a:gd name="connsiteX73" fmla="*/ 3594070 w 9662615"/>
              <a:gd name="connsiteY73" fmla="*/ 1509422 h 1592835"/>
              <a:gd name="connsiteX74" fmla="*/ 3565233 w 9662615"/>
              <a:gd name="connsiteY74" fmla="*/ 1515122 h 1592835"/>
              <a:gd name="connsiteX75" fmla="*/ 3560267 w 9662615"/>
              <a:gd name="connsiteY75" fmla="*/ 1516288 h 1592835"/>
              <a:gd name="connsiteX76" fmla="*/ 3540258 w 9662615"/>
              <a:gd name="connsiteY76" fmla="*/ 1516976 h 1592835"/>
              <a:gd name="connsiteX77" fmla="*/ 3534780 w 9662615"/>
              <a:gd name="connsiteY77" fmla="*/ 1522141 h 1592835"/>
              <a:gd name="connsiteX78" fmla="*/ 3504783 w 9662615"/>
              <a:gd name="connsiteY78" fmla="*/ 1526739 h 1592835"/>
              <a:gd name="connsiteX79" fmla="*/ 3430805 w 9662615"/>
              <a:gd name="connsiteY79" fmla="*/ 1542521 h 1592835"/>
              <a:gd name="connsiteX80" fmla="*/ 3292707 w 9662615"/>
              <a:gd name="connsiteY80" fmla="*/ 1520490 h 1592835"/>
              <a:gd name="connsiteX81" fmla="*/ 3187872 w 9662615"/>
              <a:gd name="connsiteY81" fmla="*/ 1519991 h 1592835"/>
              <a:gd name="connsiteX82" fmla="*/ 3148026 w 9662615"/>
              <a:gd name="connsiteY82" fmla="*/ 1524777 h 1592835"/>
              <a:gd name="connsiteX83" fmla="*/ 3092394 w 9662615"/>
              <a:gd name="connsiteY83" fmla="*/ 1528115 h 1592835"/>
              <a:gd name="connsiteX84" fmla="*/ 2994200 w 9662615"/>
              <a:gd name="connsiteY84" fmla="*/ 1537857 h 1592835"/>
              <a:gd name="connsiteX85" fmla="*/ 2862301 w 9662615"/>
              <a:gd name="connsiteY85" fmla="*/ 1544250 h 1592835"/>
              <a:gd name="connsiteX86" fmla="*/ 2766335 w 9662615"/>
              <a:gd name="connsiteY86" fmla="*/ 1527662 h 1592835"/>
              <a:gd name="connsiteX87" fmla="*/ 2757836 w 9662615"/>
              <a:gd name="connsiteY87" fmla="*/ 1531371 h 1592835"/>
              <a:gd name="connsiteX88" fmla="*/ 2691555 w 9662615"/>
              <a:gd name="connsiteY88" fmla="*/ 1530283 h 1592835"/>
              <a:gd name="connsiteX89" fmla="*/ 2491676 w 9662615"/>
              <a:gd name="connsiteY89" fmla="*/ 1500859 h 1592835"/>
              <a:gd name="connsiteX90" fmla="*/ 2378036 w 9662615"/>
              <a:gd name="connsiteY90" fmla="*/ 1520645 h 1592835"/>
              <a:gd name="connsiteX91" fmla="*/ 2284269 w 9662615"/>
              <a:gd name="connsiteY91" fmla="*/ 1503068 h 1592835"/>
              <a:gd name="connsiteX92" fmla="*/ 2207104 w 9662615"/>
              <a:gd name="connsiteY92" fmla="*/ 1508888 h 1592835"/>
              <a:gd name="connsiteX93" fmla="*/ 2149226 w 9662615"/>
              <a:gd name="connsiteY93" fmla="*/ 1523409 h 1592835"/>
              <a:gd name="connsiteX94" fmla="*/ 2084783 w 9662615"/>
              <a:gd name="connsiteY94" fmla="*/ 1524245 h 1592835"/>
              <a:gd name="connsiteX95" fmla="*/ 2070075 w 9662615"/>
              <a:gd name="connsiteY95" fmla="*/ 1511285 h 1592835"/>
              <a:gd name="connsiteX96" fmla="*/ 2001057 w 9662615"/>
              <a:gd name="connsiteY96" fmla="*/ 1516449 h 1592835"/>
              <a:gd name="connsiteX97" fmla="*/ 1896330 w 9662615"/>
              <a:gd name="connsiteY97" fmla="*/ 1525725 h 1592835"/>
              <a:gd name="connsiteX98" fmla="*/ 1835994 w 9662615"/>
              <a:gd name="connsiteY98" fmla="*/ 1527678 h 1592835"/>
              <a:gd name="connsiteX99" fmla="*/ 1671119 w 9662615"/>
              <a:gd name="connsiteY99" fmla="*/ 1536701 h 1592835"/>
              <a:gd name="connsiteX100" fmla="*/ 1601337 w 9662615"/>
              <a:gd name="connsiteY100" fmla="*/ 1548552 h 1592835"/>
              <a:gd name="connsiteX101" fmla="*/ 1407755 w 9662615"/>
              <a:gd name="connsiteY101" fmla="*/ 1571444 h 1592835"/>
              <a:gd name="connsiteX102" fmla="*/ 1271994 w 9662615"/>
              <a:gd name="connsiteY102" fmla="*/ 1579471 h 1592835"/>
              <a:gd name="connsiteX103" fmla="*/ 1249226 w 9662615"/>
              <a:gd name="connsiteY103" fmla="*/ 1583140 h 1592835"/>
              <a:gd name="connsiteX104" fmla="*/ 1217719 w 9662615"/>
              <a:gd name="connsiteY104" fmla="*/ 1580863 h 1592835"/>
              <a:gd name="connsiteX105" fmla="*/ 1091432 w 9662615"/>
              <a:gd name="connsiteY105" fmla="*/ 1571003 h 1592835"/>
              <a:gd name="connsiteX106" fmla="*/ 992039 w 9662615"/>
              <a:gd name="connsiteY106" fmla="*/ 1556662 h 1592835"/>
              <a:gd name="connsiteX107" fmla="*/ 868264 w 9662615"/>
              <a:gd name="connsiteY107" fmla="*/ 1566392 h 1592835"/>
              <a:gd name="connsiteX108" fmla="*/ 792765 w 9662615"/>
              <a:gd name="connsiteY108" fmla="*/ 1563102 h 1592835"/>
              <a:gd name="connsiteX109" fmla="*/ 669055 w 9662615"/>
              <a:gd name="connsiteY109" fmla="*/ 1543638 h 1592835"/>
              <a:gd name="connsiteX110" fmla="*/ 506152 w 9662615"/>
              <a:gd name="connsiteY110" fmla="*/ 1549124 h 1592835"/>
              <a:gd name="connsiteX111" fmla="*/ 472797 w 9662615"/>
              <a:gd name="connsiteY111" fmla="*/ 1568904 h 1592835"/>
              <a:gd name="connsiteX112" fmla="*/ 427864 w 9662615"/>
              <a:gd name="connsiteY112" fmla="*/ 1580848 h 1592835"/>
              <a:gd name="connsiteX113" fmla="*/ 408381 w 9662615"/>
              <a:gd name="connsiteY113" fmla="*/ 1552940 h 1592835"/>
              <a:gd name="connsiteX114" fmla="*/ 267163 w 9662615"/>
              <a:gd name="connsiteY114" fmla="*/ 1531913 h 1592835"/>
              <a:gd name="connsiteX115" fmla="*/ 196644 w 9662615"/>
              <a:gd name="connsiteY115" fmla="*/ 1524565 h 1592835"/>
              <a:gd name="connsiteX116" fmla="*/ 86819 w 9662615"/>
              <a:gd name="connsiteY116" fmla="*/ 1519517 h 1592835"/>
              <a:gd name="connsiteX117" fmla="*/ 53369 w 9662615"/>
              <a:gd name="connsiteY117" fmla="*/ 1516853 h 1592835"/>
              <a:gd name="connsiteX118" fmla="*/ 2359 w 9662615"/>
              <a:gd name="connsiteY118" fmla="*/ 1515247 h 1592835"/>
              <a:gd name="connsiteX119" fmla="*/ 0 w 9662615"/>
              <a:gd name="connsiteY119" fmla="*/ 1514932 h 1592835"/>
              <a:gd name="connsiteX120" fmla="*/ 0 w 9662615"/>
              <a:gd name="connsiteY120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697562 w 9662615"/>
              <a:gd name="connsiteY62" fmla="*/ 1551206 h 1592835"/>
              <a:gd name="connsiteX63" fmla="*/ 4662664 w 9662615"/>
              <a:gd name="connsiteY63" fmla="*/ 1573162 h 1592835"/>
              <a:gd name="connsiteX64" fmla="*/ 4603028 w 9662615"/>
              <a:gd name="connsiteY64" fmla="*/ 1568821 h 1592835"/>
              <a:gd name="connsiteX65" fmla="*/ 4541612 w 9662615"/>
              <a:gd name="connsiteY65" fmla="*/ 1545262 h 1592835"/>
              <a:gd name="connsiteX66" fmla="*/ 4422155 w 9662615"/>
              <a:gd name="connsiteY66" fmla="*/ 1542059 h 1592835"/>
              <a:gd name="connsiteX67" fmla="*/ 4221826 w 9662615"/>
              <a:gd name="connsiteY67" fmla="*/ 1508923 h 1592835"/>
              <a:gd name="connsiteX68" fmla="*/ 4096601 w 9662615"/>
              <a:gd name="connsiteY68" fmla="*/ 1521563 h 1592835"/>
              <a:gd name="connsiteX69" fmla="*/ 3970635 w 9662615"/>
              <a:gd name="connsiteY69" fmla="*/ 1544815 h 1592835"/>
              <a:gd name="connsiteX70" fmla="*/ 3833906 w 9662615"/>
              <a:gd name="connsiteY70" fmla="*/ 1516637 h 1592835"/>
              <a:gd name="connsiteX71" fmla="*/ 3696258 w 9662615"/>
              <a:gd name="connsiteY71" fmla="*/ 1537563 h 1592835"/>
              <a:gd name="connsiteX72" fmla="*/ 3594070 w 9662615"/>
              <a:gd name="connsiteY72" fmla="*/ 1509422 h 1592835"/>
              <a:gd name="connsiteX73" fmla="*/ 3565233 w 9662615"/>
              <a:gd name="connsiteY73" fmla="*/ 1515122 h 1592835"/>
              <a:gd name="connsiteX74" fmla="*/ 3560267 w 9662615"/>
              <a:gd name="connsiteY74" fmla="*/ 1516288 h 1592835"/>
              <a:gd name="connsiteX75" fmla="*/ 3540258 w 9662615"/>
              <a:gd name="connsiteY75" fmla="*/ 1516976 h 1592835"/>
              <a:gd name="connsiteX76" fmla="*/ 3534780 w 9662615"/>
              <a:gd name="connsiteY76" fmla="*/ 1522141 h 1592835"/>
              <a:gd name="connsiteX77" fmla="*/ 3504783 w 9662615"/>
              <a:gd name="connsiteY77" fmla="*/ 1526739 h 1592835"/>
              <a:gd name="connsiteX78" fmla="*/ 3430805 w 9662615"/>
              <a:gd name="connsiteY78" fmla="*/ 1542521 h 1592835"/>
              <a:gd name="connsiteX79" fmla="*/ 3292707 w 9662615"/>
              <a:gd name="connsiteY79" fmla="*/ 1520490 h 1592835"/>
              <a:gd name="connsiteX80" fmla="*/ 3187872 w 9662615"/>
              <a:gd name="connsiteY80" fmla="*/ 1519991 h 1592835"/>
              <a:gd name="connsiteX81" fmla="*/ 3148026 w 9662615"/>
              <a:gd name="connsiteY81" fmla="*/ 1524777 h 1592835"/>
              <a:gd name="connsiteX82" fmla="*/ 3092394 w 9662615"/>
              <a:gd name="connsiteY82" fmla="*/ 1528115 h 1592835"/>
              <a:gd name="connsiteX83" fmla="*/ 2994200 w 9662615"/>
              <a:gd name="connsiteY83" fmla="*/ 1537857 h 1592835"/>
              <a:gd name="connsiteX84" fmla="*/ 2862301 w 9662615"/>
              <a:gd name="connsiteY84" fmla="*/ 1544250 h 1592835"/>
              <a:gd name="connsiteX85" fmla="*/ 2766335 w 9662615"/>
              <a:gd name="connsiteY85" fmla="*/ 1527662 h 1592835"/>
              <a:gd name="connsiteX86" fmla="*/ 2757836 w 9662615"/>
              <a:gd name="connsiteY86" fmla="*/ 1531371 h 1592835"/>
              <a:gd name="connsiteX87" fmla="*/ 2691555 w 9662615"/>
              <a:gd name="connsiteY87" fmla="*/ 1530283 h 1592835"/>
              <a:gd name="connsiteX88" fmla="*/ 2491676 w 9662615"/>
              <a:gd name="connsiteY88" fmla="*/ 1500859 h 1592835"/>
              <a:gd name="connsiteX89" fmla="*/ 2378036 w 9662615"/>
              <a:gd name="connsiteY89" fmla="*/ 1520645 h 1592835"/>
              <a:gd name="connsiteX90" fmla="*/ 2284269 w 9662615"/>
              <a:gd name="connsiteY90" fmla="*/ 1503068 h 1592835"/>
              <a:gd name="connsiteX91" fmla="*/ 2207104 w 9662615"/>
              <a:gd name="connsiteY91" fmla="*/ 1508888 h 1592835"/>
              <a:gd name="connsiteX92" fmla="*/ 2149226 w 9662615"/>
              <a:gd name="connsiteY92" fmla="*/ 1523409 h 1592835"/>
              <a:gd name="connsiteX93" fmla="*/ 2084783 w 9662615"/>
              <a:gd name="connsiteY93" fmla="*/ 1524245 h 1592835"/>
              <a:gd name="connsiteX94" fmla="*/ 2070075 w 9662615"/>
              <a:gd name="connsiteY94" fmla="*/ 1511285 h 1592835"/>
              <a:gd name="connsiteX95" fmla="*/ 2001057 w 9662615"/>
              <a:gd name="connsiteY95" fmla="*/ 1516449 h 1592835"/>
              <a:gd name="connsiteX96" fmla="*/ 1896330 w 9662615"/>
              <a:gd name="connsiteY96" fmla="*/ 1525725 h 1592835"/>
              <a:gd name="connsiteX97" fmla="*/ 1835994 w 9662615"/>
              <a:gd name="connsiteY97" fmla="*/ 1527678 h 1592835"/>
              <a:gd name="connsiteX98" fmla="*/ 1671119 w 9662615"/>
              <a:gd name="connsiteY98" fmla="*/ 1536701 h 1592835"/>
              <a:gd name="connsiteX99" fmla="*/ 1601337 w 9662615"/>
              <a:gd name="connsiteY99" fmla="*/ 1548552 h 1592835"/>
              <a:gd name="connsiteX100" fmla="*/ 1407755 w 9662615"/>
              <a:gd name="connsiteY100" fmla="*/ 1571444 h 1592835"/>
              <a:gd name="connsiteX101" fmla="*/ 1271994 w 9662615"/>
              <a:gd name="connsiteY101" fmla="*/ 1579471 h 1592835"/>
              <a:gd name="connsiteX102" fmla="*/ 1249226 w 9662615"/>
              <a:gd name="connsiteY102" fmla="*/ 1583140 h 1592835"/>
              <a:gd name="connsiteX103" fmla="*/ 1217719 w 9662615"/>
              <a:gd name="connsiteY103" fmla="*/ 1580863 h 1592835"/>
              <a:gd name="connsiteX104" fmla="*/ 1091432 w 9662615"/>
              <a:gd name="connsiteY104" fmla="*/ 1571003 h 1592835"/>
              <a:gd name="connsiteX105" fmla="*/ 992039 w 9662615"/>
              <a:gd name="connsiteY105" fmla="*/ 1556662 h 1592835"/>
              <a:gd name="connsiteX106" fmla="*/ 868264 w 9662615"/>
              <a:gd name="connsiteY106" fmla="*/ 1566392 h 1592835"/>
              <a:gd name="connsiteX107" fmla="*/ 792765 w 9662615"/>
              <a:gd name="connsiteY107" fmla="*/ 1563102 h 1592835"/>
              <a:gd name="connsiteX108" fmla="*/ 669055 w 9662615"/>
              <a:gd name="connsiteY108" fmla="*/ 1543638 h 1592835"/>
              <a:gd name="connsiteX109" fmla="*/ 506152 w 9662615"/>
              <a:gd name="connsiteY109" fmla="*/ 1549124 h 1592835"/>
              <a:gd name="connsiteX110" fmla="*/ 472797 w 9662615"/>
              <a:gd name="connsiteY110" fmla="*/ 1568904 h 1592835"/>
              <a:gd name="connsiteX111" fmla="*/ 427864 w 9662615"/>
              <a:gd name="connsiteY111" fmla="*/ 1580848 h 1592835"/>
              <a:gd name="connsiteX112" fmla="*/ 408381 w 9662615"/>
              <a:gd name="connsiteY112" fmla="*/ 1552940 h 1592835"/>
              <a:gd name="connsiteX113" fmla="*/ 267163 w 9662615"/>
              <a:gd name="connsiteY113" fmla="*/ 1531913 h 1592835"/>
              <a:gd name="connsiteX114" fmla="*/ 196644 w 9662615"/>
              <a:gd name="connsiteY114" fmla="*/ 1524565 h 1592835"/>
              <a:gd name="connsiteX115" fmla="*/ 86819 w 9662615"/>
              <a:gd name="connsiteY115" fmla="*/ 1519517 h 1592835"/>
              <a:gd name="connsiteX116" fmla="*/ 53369 w 9662615"/>
              <a:gd name="connsiteY116" fmla="*/ 1516853 h 1592835"/>
              <a:gd name="connsiteX117" fmla="*/ 2359 w 9662615"/>
              <a:gd name="connsiteY117" fmla="*/ 1515247 h 1592835"/>
              <a:gd name="connsiteX118" fmla="*/ 0 w 9662615"/>
              <a:gd name="connsiteY118" fmla="*/ 1514932 h 1592835"/>
              <a:gd name="connsiteX119" fmla="*/ 0 w 9662615"/>
              <a:gd name="connsiteY119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0033 w 9662615"/>
              <a:gd name="connsiteY60" fmla="*/ 1555274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5334 w 9662615"/>
              <a:gd name="connsiteY60" fmla="*/ 1581778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565435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21094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21094"/>
              <a:gd name="connsiteX1" fmla="*/ 9662615 w 9662615"/>
              <a:gd name="connsiteY1" fmla="*/ 0 h 1621094"/>
              <a:gd name="connsiteX2" fmla="*/ 9662615 w 9662615"/>
              <a:gd name="connsiteY2" fmla="*/ 1280346 h 1621094"/>
              <a:gd name="connsiteX3" fmla="*/ 9658420 w 9662615"/>
              <a:gd name="connsiteY3" fmla="*/ 1280106 h 1621094"/>
              <a:gd name="connsiteX4" fmla="*/ 9469546 w 9662615"/>
              <a:gd name="connsiteY4" fmla="*/ 1289837 h 1621094"/>
              <a:gd name="connsiteX5" fmla="*/ 9385895 w 9662615"/>
              <a:gd name="connsiteY5" fmla="*/ 1269203 h 1621094"/>
              <a:gd name="connsiteX6" fmla="*/ 9144767 w 9662615"/>
              <a:gd name="connsiteY6" fmla="*/ 1264120 h 1621094"/>
              <a:gd name="connsiteX7" fmla="*/ 8837252 w 9662615"/>
              <a:gd name="connsiteY7" fmla="*/ 1350515 h 1621094"/>
              <a:gd name="connsiteX8" fmla="*/ 8705466 w 9662615"/>
              <a:gd name="connsiteY8" fmla="*/ 1342419 h 1621094"/>
              <a:gd name="connsiteX9" fmla="*/ 8652221 w 9662615"/>
              <a:gd name="connsiteY9" fmla="*/ 1326906 h 1621094"/>
              <a:gd name="connsiteX10" fmla="*/ 8632312 w 9662615"/>
              <a:gd name="connsiteY10" fmla="*/ 1326025 h 1621094"/>
              <a:gd name="connsiteX11" fmla="*/ 8591582 w 9662615"/>
              <a:gd name="connsiteY11" fmla="*/ 1341666 h 1621094"/>
              <a:gd name="connsiteX12" fmla="*/ 8537336 w 9662615"/>
              <a:gd name="connsiteY12" fmla="*/ 1341684 h 1621094"/>
              <a:gd name="connsiteX13" fmla="*/ 8472508 w 9662615"/>
              <a:gd name="connsiteY13" fmla="*/ 1363109 h 1621094"/>
              <a:gd name="connsiteX14" fmla="*/ 8258477 w 9662615"/>
              <a:gd name="connsiteY14" fmla="*/ 1370666 h 1621094"/>
              <a:gd name="connsiteX15" fmla="*/ 8197961 w 9662615"/>
              <a:gd name="connsiteY15" fmla="*/ 1392804 h 1621094"/>
              <a:gd name="connsiteX16" fmla="*/ 8171196 w 9662615"/>
              <a:gd name="connsiteY16" fmla="*/ 1397216 h 1621094"/>
              <a:gd name="connsiteX17" fmla="*/ 8127667 w 9662615"/>
              <a:gd name="connsiteY17" fmla="*/ 1418254 h 1621094"/>
              <a:gd name="connsiteX18" fmla="*/ 7974579 w 9662615"/>
              <a:gd name="connsiteY18" fmla="*/ 1383439 h 1621094"/>
              <a:gd name="connsiteX19" fmla="*/ 7768351 w 9662615"/>
              <a:gd name="connsiteY19" fmla="*/ 1395051 h 1621094"/>
              <a:gd name="connsiteX20" fmla="*/ 7635985 w 9662615"/>
              <a:gd name="connsiteY20" fmla="*/ 1386363 h 1621094"/>
              <a:gd name="connsiteX21" fmla="*/ 7466069 w 9662615"/>
              <a:gd name="connsiteY21" fmla="*/ 1377654 h 1621094"/>
              <a:gd name="connsiteX22" fmla="*/ 7355642 w 9662615"/>
              <a:gd name="connsiteY22" fmla="*/ 1407761 h 1621094"/>
              <a:gd name="connsiteX23" fmla="*/ 7151610 w 9662615"/>
              <a:gd name="connsiteY23" fmla="*/ 1397856 h 1621094"/>
              <a:gd name="connsiteX24" fmla="*/ 7082147 w 9662615"/>
              <a:gd name="connsiteY24" fmla="*/ 1406113 h 1621094"/>
              <a:gd name="connsiteX25" fmla="*/ 7014958 w 9662615"/>
              <a:gd name="connsiteY25" fmla="*/ 1396883 h 1621094"/>
              <a:gd name="connsiteX26" fmla="*/ 6907567 w 9662615"/>
              <a:gd name="connsiteY26" fmla="*/ 1419149 h 1621094"/>
              <a:gd name="connsiteX27" fmla="*/ 6748428 w 9662615"/>
              <a:gd name="connsiteY27" fmla="*/ 1420308 h 1621094"/>
              <a:gd name="connsiteX28" fmla="*/ 6654257 w 9662615"/>
              <a:gd name="connsiteY28" fmla="*/ 1424143 h 1621094"/>
              <a:gd name="connsiteX29" fmla="*/ 6620123 w 9662615"/>
              <a:gd name="connsiteY29" fmla="*/ 1430535 h 1621094"/>
              <a:gd name="connsiteX30" fmla="*/ 6571355 w 9662615"/>
              <a:gd name="connsiteY30" fmla="*/ 1436144 h 1621094"/>
              <a:gd name="connsiteX31" fmla="*/ 6486557 w 9662615"/>
              <a:gd name="connsiteY31" fmla="*/ 1449861 h 1621094"/>
              <a:gd name="connsiteX32" fmla="*/ 6370419 w 9662615"/>
              <a:gd name="connsiteY32" fmla="*/ 1461649 h 1621094"/>
              <a:gd name="connsiteX33" fmla="*/ 6278839 w 9662615"/>
              <a:gd name="connsiteY33" fmla="*/ 1449160 h 1621094"/>
              <a:gd name="connsiteX34" fmla="*/ 6272455 w 9662615"/>
              <a:gd name="connsiteY34" fmla="*/ 1453191 h 1621094"/>
              <a:gd name="connsiteX35" fmla="*/ 6212659 w 9662615"/>
              <a:gd name="connsiteY35" fmla="*/ 1454850 h 1621094"/>
              <a:gd name="connsiteX36" fmla="*/ 6069317 w 9662615"/>
              <a:gd name="connsiteY36" fmla="*/ 1445838 h 1621094"/>
              <a:gd name="connsiteX37" fmla="*/ 5878477 w 9662615"/>
              <a:gd name="connsiteY37" fmla="*/ 1439180 h 1621094"/>
              <a:gd name="connsiteX38" fmla="*/ 5838387 w 9662615"/>
              <a:gd name="connsiteY38" fmla="*/ 1444679 h 1621094"/>
              <a:gd name="connsiteX39" fmla="*/ 5771136 w 9662615"/>
              <a:gd name="connsiteY39" fmla="*/ 1453639 h 1621094"/>
              <a:gd name="connsiteX40" fmla="*/ 5724081 w 9662615"/>
              <a:gd name="connsiteY40" fmla="*/ 1470431 h 1621094"/>
              <a:gd name="connsiteX41" fmla="*/ 5666577 w 9662615"/>
              <a:gd name="connsiteY41" fmla="*/ 1473921 h 1621094"/>
              <a:gd name="connsiteX42" fmla="*/ 5649068 w 9662615"/>
              <a:gd name="connsiteY42" fmla="*/ 1461676 h 1621094"/>
              <a:gd name="connsiteX43" fmla="*/ 5588902 w 9662615"/>
              <a:gd name="connsiteY43" fmla="*/ 1469647 h 1621094"/>
              <a:gd name="connsiteX44" fmla="*/ 5498090 w 9662615"/>
              <a:gd name="connsiteY44" fmla="*/ 1483173 h 1621094"/>
              <a:gd name="connsiteX45" fmla="*/ 5444641 w 9662615"/>
              <a:gd name="connsiteY45" fmla="*/ 1487602 h 1621094"/>
              <a:gd name="connsiteX46" fmla="*/ 5299812 w 9662615"/>
              <a:gd name="connsiteY46" fmla="*/ 1503362 h 1621094"/>
              <a:gd name="connsiteX47" fmla="*/ 5213947 w 9662615"/>
              <a:gd name="connsiteY47" fmla="*/ 1516637 h 1621094"/>
              <a:gd name="connsiteX48" fmla="*/ 5090342 w 9662615"/>
              <a:gd name="connsiteY48" fmla="*/ 1546680 h 1621094"/>
              <a:gd name="connsiteX49" fmla="*/ 5129812 w 9662615"/>
              <a:gd name="connsiteY49" fmla="*/ 1521277 h 1621094"/>
              <a:gd name="connsiteX50" fmla="*/ 5059484 w 9662615"/>
              <a:gd name="connsiteY50" fmla="*/ 1546802 h 1621094"/>
              <a:gd name="connsiteX51" fmla="*/ 5038524 w 9662615"/>
              <a:gd name="connsiteY51" fmla="*/ 1545675 h 1621094"/>
              <a:gd name="connsiteX52" fmla="*/ 5026564 w 9662615"/>
              <a:gd name="connsiteY52" fmla="*/ 1545376 h 1621094"/>
              <a:gd name="connsiteX53" fmla="*/ 4969433 w 9662615"/>
              <a:gd name="connsiteY53" fmla="*/ 1550865 h 1621094"/>
              <a:gd name="connsiteX54" fmla="*/ 4921303 w 9662615"/>
              <a:gd name="connsiteY54" fmla="*/ 1575379 h 1621094"/>
              <a:gd name="connsiteX55" fmla="*/ 4871726 w 9662615"/>
              <a:gd name="connsiteY55" fmla="*/ 1570584 h 1621094"/>
              <a:gd name="connsiteX56" fmla="*/ 4847242 w 9662615"/>
              <a:gd name="connsiteY56" fmla="*/ 1621094 h 1621094"/>
              <a:gd name="connsiteX57" fmla="*/ 4821058 w 9662615"/>
              <a:gd name="connsiteY57" fmla="*/ 1553078 h 1621094"/>
              <a:gd name="connsiteX58" fmla="*/ 4791466 w 9662615"/>
              <a:gd name="connsiteY58" fmla="*/ 1561324 h 1621094"/>
              <a:gd name="connsiteX59" fmla="*/ 4784247 w 9662615"/>
              <a:gd name="connsiteY59" fmla="*/ 1562342 h 1621094"/>
              <a:gd name="connsiteX60" fmla="*/ 4735334 w 9662615"/>
              <a:gd name="connsiteY60" fmla="*/ 1581778 h 1621094"/>
              <a:gd name="connsiteX61" fmla="*/ 4697562 w 9662615"/>
              <a:gd name="connsiteY61" fmla="*/ 1551206 h 1621094"/>
              <a:gd name="connsiteX62" fmla="*/ 4662664 w 9662615"/>
              <a:gd name="connsiteY62" fmla="*/ 1573162 h 1621094"/>
              <a:gd name="connsiteX63" fmla="*/ 4603028 w 9662615"/>
              <a:gd name="connsiteY63" fmla="*/ 1568821 h 1621094"/>
              <a:gd name="connsiteX64" fmla="*/ 4541612 w 9662615"/>
              <a:gd name="connsiteY64" fmla="*/ 1545262 h 1621094"/>
              <a:gd name="connsiteX65" fmla="*/ 4422155 w 9662615"/>
              <a:gd name="connsiteY65" fmla="*/ 1542059 h 1621094"/>
              <a:gd name="connsiteX66" fmla="*/ 4221826 w 9662615"/>
              <a:gd name="connsiteY66" fmla="*/ 1508923 h 1621094"/>
              <a:gd name="connsiteX67" fmla="*/ 4096601 w 9662615"/>
              <a:gd name="connsiteY67" fmla="*/ 1521563 h 1621094"/>
              <a:gd name="connsiteX68" fmla="*/ 3970635 w 9662615"/>
              <a:gd name="connsiteY68" fmla="*/ 1544815 h 1621094"/>
              <a:gd name="connsiteX69" fmla="*/ 3833906 w 9662615"/>
              <a:gd name="connsiteY69" fmla="*/ 1516637 h 1621094"/>
              <a:gd name="connsiteX70" fmla="*/ 3696258 w 9662615"/>
              <a:gd name="connsiteY70" fmla="*/ 1537563 h 1621094"/>
              <a:gd name="connsiteX71" fmla="*/ 3594070 w 9662615"/>
              <a:gd name="connsiteY71" fmla="*/ 1509422 h 1621094"/>
              <a:gd name="connsiteX72" fmla="*/ 3565233 w 9662615"/>
              <a:gd name="connsiteY72" fmla="*/ 1515122 h 1621094"/>
              <a:gd name="connsiteX73" fmla="*/ 3560267 w 9662615"/>
              <a:gd name="connsiteY73" fmla="*/ 1516288 h 1621094"/>
              <a:gd name="connsiteX74" fmla="*/ 3540258 w 9662615"/>
              <a:gd name="connsiteY74" fmla="*/ 1516976 h 1621094"/>
              <a:gd name="connsiteX75" fmla="*/ 3534780 w 9662615"/>
              <a:gd name="connsiteY75" fmla="*/ 1522141 h 1621094"/>
              <a:gd name="connsiteX76" fmla="*/ 3504783 w 9662615"/>
              <a:gd name="connsiteY76" fmla="*/ 1526739 h 1621094"/>
              <a:gd name="connsiteX77" fmla="*/ 3430805 w 9662615"/>
              <a:gd name="connsiteY77" fmla="*/ 1542521 h 1621094"/>
              <a:gd name="connsiteX78" fmla="*/ 3292707 w 9662615"/>
              <a:gd name="connsiteY78" fmla="*/ 1520490 h 1621094"/>
              <a:gd name="connsiteX79" fmla="*/ 3187872 w 9662615"/>
              <a:gd name="connsiteY79" fmla="*/ 1519991 h 1621094"/>
              <a:gd name="connsiteX80" fmla="*/ 3148026 w 9662615"/>
              <a:gd name="connsiteY80" fmla="*/ 1524777 h 1621094"/>
              <a:gd name="connsiteX81" fmla="*/ 3092394 w 9662615"/>
              <a:gd name="connsiteY81" fmla="*/ 1528115 h 1621094"/>
              <a:gd name="connsiteX82" fmla="*/ 2994200 w 9662615"/>
              <a:gd name="connsiteY82" fmla="*/ 1537857 h 1621094"/>
              <a:gd name="connsiteX83" fmla="*/ 2862301 w 9662615"/>
              <a:gd name="connsiteY83" fmla="*/ 1544250 h 1621094"/>
              <a:gd name="connsiteX84" fmla="*/ 2766335 w 9662615"/>
              <a:gd name="connsiteY84" fmla="*/ 1527662 h 1621094"/>
              <a:gd name="connsiteX85" fmla="*/ 2757836 w 9662615"/>
              <a:gd name="connsiteY85" fmla="*/ 1531371 h 1621094"/>
              <a:gd name="connsiteX86" fmla="*/ 2691555 w 9662615"/>
              <a:gd name="connsiteY86" fmla="*/ 1530283 h 1621094"/>
              <a:gd name="connsiteX87" fmla="*/ 2491676 w 9662615"/>
              <a:gd name="connsiteY87" fmla="*/ 1500859 h 1621094"/>
              <a:gd name="connsiteX88" fmla="*/ 2378036 w 9662615"/>
              <a:gd name="connsiteY88" fmla="*/ 1520645 h 1621094"/>
              <a:gd name="connsiteX89" fmla="*/ 2284269 w 9662615"/>
              <a:gd name="connsiteY89" fmla="*/ 1503068 h 1621094"/>
              <a:gd name="connsiteX90" fmla="*/ 2207104 w 9662615"/>
              <a:gd name="connsiteY90" fmla="*/ 1508888 h 1621094"/>
              <a:gd name="connsiteX91" fmla="*/ 2149226 w 9662615"/>
              <a:gd name="connsiteY91" fmla="*/ 1523409 h 1621094"/>
              <a:gd name="connsiteX92" fmla="*/ 2084783 w 9662615"/>
              <a:gd name="connsiteY92" fmla="*/ 1524245 h 1621094"/>
              <a:gd name="connsiteX93" fmla="*/ 2070075 w 9662615"/>
              <a:gd name="connsiteY93" fmla="*/ 1511285 h 1621094"/>
              <a:gd name="connsiteX94" fmla="*/ 2001057 w 9662615"/>
              <a:gd name="connsiteY94" fmla="*/ 1516449 h 1621094"/>
              <a:gd name="connsiteX95" fmla="*/ 1896330 w 9662615"/>
              <a:gd name="connsiteY95" fmla="*/ 1525725 h 1621094"/>
              <a:gd name="connsiteX96" fmla="*/ 1835994 w 9662615"/>
              <a:gd name="connsiteY96" fmla="*/ 1527678 h 1621094"/>
              <a:gd name="connsiteX97" fmla="*/ 1671119 w 9662615"/>
              <a:gd name="connsiteY97" fmla="*/ 1536701 h 1621094"/>
              <a:gd name="connsiteX98" fmla="*/ 1601337 w 9662615"/>
              <a:gd name="connsiteY98" fmla="*/ 1548552 h 1621094"/>
              <a:gd name="connsiteX99" fmla="*/ 1407755 w 9662615"/>
              <a:gd name="connsiteY99" fmla="*/ 1571444 h 1621094"/>
              <a:gd name="connsiteX100" fmla="*/ 1271994 w 9662615"/>
              <a:gd name="connsiteY100" fmla="*/ 1579471 h 1621094"/>
              <a:gd name="connsiteX101" fmla="*/ 1249226 w 9662615"/>
              <a:gd name="connsiteY101" fmla="*/ 1583140 h 1621094"/>
              <a:gd name="connsiteX102" fmla="*/ 1217719 w 9662615"/>
              <a:gd name="connsiteY102" fmla="*/ 1580863 h 1621094"/>
              <a:gd name="connsiteX103" fmla="*/ 1091432 w 9662615"/>
              <a:gd name="connsiteY103" fmla="*/ 1571003 h 1621094"/>
              <a:gd name="connsiteX104" fmla="*/ 992039 w 9662615"/>
              <a:gd name="connsiteY104" fmla="*/ 1556662 h 1621094"/>
              <a:gd name="connsiteX105" fmla="*/ 868264 w 9662615"/>
              <a:gd name="connsiteY105" fmla="*/ 1566392 h 1621094"/>
              <a:gd name="connsiteX106" fmla="*/ 792765 w 9662615"/>
              <a:gd name="connsiteY106" fmla="*/ 1563102 h 1621094"/>
              <a:gd name="connsiteX107" fmla="*/ 669055 w 9662615"/>
              <a:gd name="connsiteY107" fmla="*/ 1543638 h 1621094"/>
              <a:gd name="connsiteX108" fmla="*/ 506152 w 9662615"/>
              <a:gd name="connsiteY108" fmla="*/ 1549124 h 1621094"/>
              <a:gd name="connsiteX109" fmla="*/ 472797 w 9662615"/>
              <a:gd name="connsiteY109" fmla="*/ 1568904 h 1621094"/>
              <a:gd name="connsiteX110" fmla="*/ 427864 w 9662615"/>
              <a:gd name="connsiteY110" fmla="*/ 1580848 h 1621094"/>
              <a:gd name="connsiteX111" fmla="*/ 408381 w 9662615"/>
              <a:gd name="connsiteY111" fmla="*/ 1552940 h 1621094"/>
              <a:gd name="connsiteX112" fmla="*/ 267163 w 9662615"/>
              <a:gd name="connsiteY112" fmla="*/ 1531913 h 1621094"/>
              <a:gd name="connsiteX113" fmla="*/ 196644 w 9662615"/>
              <a:gd name="connsiteY113" fmla="*/ 1524565 h 1621094"/>
              <a:gd name="connsiteX114" fmla="*/ 86819 w 9662615"/>
              <a:gd name="connsiteY114" fmla="*/ 1519517 h 1621094"/>
              <a:gd name="connsiteX115" fmla="*/ 53369 w 9662615"/>
              <a:gd name="connsiteY115" fmla="*/ 1516853 h 1621094"/>
              <a:gd name="connsiteX116" fmla="*/ 2359 w 9662615"/>
              <a:gd name="connsiteY116" fmla="*/ 1515247 h 1621094"/>
              <a:gd name="connsiteX117" fmla="*/ 0 w 9662615"/>
              <a:gd name="connsiteY117" fmla="*/ 1514932 h 1621094"/>
              <a:gd name="connsiteX118" fmla="*/ 0 w 9662615"/>
              <a:gd name="connsiteY118" fmla="*/ 0 h 1621094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1303 w 9662615"/>
              <a:gd name="connsiteY54" fmla="*/ 1575379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7680"/>
              <a:gd name="connsiteX1" fmla="*/ 9662615 w 9662615"/>
              <a:gd name="connsiteY1" fmla="*/ 0 h 1597680"/>
              <a:gd name="connsiteX2" fmla="*/ 9662615 w 9662615"/>
              <a:gd name="connsiteY2" fmla="*/ 1280346 h 1597680"/>
              <a:gd name="connsiteX3" fmla="*/ 9658420 w 9662615"/>
              <a:gd name="connsiteY3" fmla="*/ 1280106 h 1597680"/>
              <a:gd name="connsiteX4" fmla="*/ 9469546 w 9662615"/>
              <a:gd name="connsiteY4" fmla="*/ 1289837 h 1597680"/>
              <a:gd name="connsiteX5" fmla="*/ 9385895 w 9662615"/>
              <a:gd name="connsiteY5" fmla="*/ 1269203 h 1597680"/>
              <a:gd name="connsiteX6" fmla="*/ 9144767 w 9662615"/>
              <a:gd name="connsiteY6" fmla="*/ 1264120 h 1597680"/>
              <a:gd name="connsiteX7" fmla="*/ 8837252 w 9662615"/>
              <a:gd name="connsiteY7" fmla="*/ 1350515 h 1597680"/>
              <a:gd name="connsiteX8" fmla="*/ 8705466 w 9662615"/>
              <a:gd name="connsiteY8" fmla="*/ 1342419 h 1597680"/>
              <a:gd name="connsiteX9" fmla="*/ 8652221 w 9662615"/>
              <a:gd name="connsiteY9" fmla="*/ 1326906 h 1597680"/>
              <a:gd name="connsiteX10" fmla="*/ 8632312 w 9662615"/>
              <a:gd name="connsiteY10" fmla="*/ 1326025 h 1597680"/>
              <a:gd name="connsiteX11" fmla="*/ 8591582 w 9662615"/>
              <a:gd name="connsiteY11" fmla="*/ 1341666 h 1597680"/>
              <a:gd name="connsiteX12" fmla="*/ 8537336 w 9662615"/>
              <a:gd name="connsiteY12" fmla="*/ 1341684 h 1597680"/>
              <a:gd name="connsiteX13" fmla="*/ 8472508 w 9662615"/>
              <a:gd name="connsiteY13" fmla="*/ 1363109 h 1597680"/>
              <a:gd name="connsiteX14" fmla="*/ 8258477 w 9662615"/>
              <a:gd name="connsiteY14" fmla="*/ 1370666 h 1597680"/>
              <a:gd name="connsiteX15" fmla="*/ 8197961 w 9662615"/>
              <a:gd name="connsiteY15" fmla="*/ 1392804 h 1597680"/>
              <a:gd name="connsiteX16" fmla="*/ 8171196 w 9662615"/>
              <a:gd name="connsiteY16" fmla="*/ 1397216 h 1597680"/>
              <a:gd name="connsiteX17" fmla="*/ 8127667 w 9662615"/>
              <a:gd name="connsiteY17" fmla="*/ 1418254 h 1597680"/>
              <a:gd name="connsiteX18" fmla="*/ 7974579 w 9662615"/>
              <a:gd name="connsiteY18" fmla="*/ 1383439 h 1597680"/>
              <a:gd name="connsiteX19" fmla="*/ 7768351 w 9662615"/>
              <a:gd name="connsiteY19" fmla="*/ 1395051 h 1597680"/>
              <a:gd name="connsiteX20" fmla="*/ 7635985 w 9662615"/>
              <a:gd name="connsiteY20" fmla="*/ 1386363 h 1597680"/>
              <a:gd name="connsiteX21" fmla="*/ 7466069 w 9662615"/>
              <a:gd name="connsiteY21" fmla="*/ 1377654 h 1597680"/>
              <a:gd name="connsiteX22" fmla="*/ 7355642 w 9662615"/>
              <a:gd name="connsiteY22" fmla="*/ 1407761 h 1597680"/>
              <a:gd name="connsiteX23" fmla="*/ 7151610 w 9662615"/>
              <a:gd name="connsiteY23" fmla="*/ 1397856 h 1597680"/>
              <a:gd name="connsiteX24" fmla="*/ 7082147 w 9662615"/>
              <a:gd name="connsiteY24" fmla="*/ 1406113 h 1597680"/>
              <a:gd name="connsiteX25" fmla="*/ 7014958 w 9662615"/>
              <a:gd name="connsiteY25" fmla="*/ 1396883 h 1597680"/>
              <a:gd name="connsiteX26" fmla="*/ 6907567 w 9662615"/>
              <a:gd name="connsiteY26" fmla="*/ 1419149 h 1597680"/>
              <a:gd name="connsiteX27" fmla="*/ 6748428 w 9662615"/>
              <a:gd name="connsiteY27" fmla="*/ 1420308 h 1597680"/>
              <a:gd name="connsiteX28" fmla="*/ 6654257 w 9662615"/>
              <a:gd name="connsiteY28" fmla="*/ 1424143 h 1597680"/>
              <a:gd name="connsiteX29" fmla="*/ 6620123 w 9662615"/>
              <a:gd name="connsiteY29" fmla="*/ 1430535 h 1597680"/>
              <a:gd name="connsiteX30" fmla="*/ 6571355 w 9662615"/>
              <a:gd name="connsiteY30" fmla="*/ 1436144 h 1597680"/>
              <a:gd name="connsiteX31" fmla="*/ 6486557 w 9662615"/>
              <a:gd name="connsiteY31" fmla="*/ 1449861 h 1597680"/>
              <a:gd name="connsiteX32" fmla="*/ 6370419 w 9662615"/>
              <a:gd name="connsiteY32" fmla="*/ 1461649 h 1597680"/>
              <a:gd name="connsiteX33" fmla="*/ 6278839 w 9662615"/>
              <a:gd name="connsiteY33" fmla="*/ 1449160 h 1597680"/>
              <a:gd name="connsiteX34" fmla="*/ 6272455 w 9662615"/>
              <a:gd name="connsiteY34" fmla="*/ 1453191 h 1597680"/>
              <a:gd name="connsiteX35" fmla="*/ 6212659 w 9662615"/>
              <a:gd name="connsiteY35" fmla="*/ 1454850 h 1597680"/>
              <a:gd name="connsiteX36" fmla="*/ 6069317 w 9662615"/>
              <a:gd name="connsiteY36" fmla="*/ 1445838 h 1597680"/>
              <a:gd name="connsiteX37" fmla="*/ 5878477 w 9662615"/>
              <a:gd name="connsiteY37" fmla="*/ 1439180 h 1597680"/>
              <a:gd name="connsiteX38" fmla="*/ 5838387 w 9662615"/>
              <a:gd name="connsiteY38" fmla="*/ 1444679 h 1597680"/>
              <a:gd name="connsiteX39" fmla="*/ 5771136 w 9662615"/>
              <a:gd name="connsiteY39" fmla="*/ 1453639 h 1597680"/>
              <a:gd name="connsiteX40" fmla="*/ 5724081 w 9662615"/>
              <a:gd name="connsiteY40" fmla="*/ 1470431 h 1597680"/>
              <a:gd name="connsiteX41" fmla="*/ 5666577 w 9662615"/>
              <a:gd name="connsiteY41" fmla="*/ 1473921 h 1597680"/>
              <a:gd name="connsiteX42" fmla="*/ 5649068 w 9662615"/>
              <a:gd name="connsiteY42" fmla="*/ 1461676 h 1597680"/>
              <a:gd name="connsiteX43" fmla="*/ 5588902 w 9662615"/>
              <a:gd name="connsiteY43" fmla="*/ 1469647 h 1597680"/>
              <a:gd name="connsiteX44" fmla="*/ 5498090 w 9662615"/>
              <a:gd name="connsiteY44" fmla="*/ 1483173 h 1597680"/>
              <a:gd name="connsiteX45" fmla="*/ 5444641 w 9662615"/>
              <a:gd name="connsiteY45" fmla="*/ 1487602 h 1597680"/>
              <a:gd name="connsiteX46" fmla="*/ 5299812 w 9662615"/>
              <a:gd name="connsiteY46" fmla="*/ 1503362 h 1597680"/>
              <a:gd name="connsiteX47" fmla="*/ 5213947 w 9662615"/>
              <a:gd name="connsiteY47" fmla="*/ 1516637 h 1597680"/>
              <a:gd name="connsiteX48" fmla="*/ 5090342 w 9662615"/>
              <a:gd name="connsiteY48" fmla="*/ 1546680 h 1597680"/>
              <a:gd name="connsiteX49" fmla="*/ 5129812 w 9662615"/>
              <a:gd name="connsiteY49" fmla="*/ 1521277 h 1597680"/>
              <a:gd name="connsiteX50" fmla="*/ 5059484 w 9662615"/>
              <a:gd name="connsiteY50" fmla="*/ 1546802 h 1597680"/>
              <a:gd name="connsiteX51" fmla="*/ 5038524 w 9662615"/>
              <a:gd name="connsiteY51" fmla="*/ 1545675 h 1597680"/>
              <a:gd name="connsiteX52" fmla="*/ 5026564 w 9662615"/>
              <a:gd name="connsiteY52" fmla="*/ 1545376 h 1597680"/>
              <a:gd name="connsiteX53" fmla="*/ 4969433 w 9662615"/>
              <a:gd name="connsiteY53" fmla="*/ 1550865 h 1597680"/>
              <a:gd name="connsiteX54" fmla="*/ 4929254 w 9662615"/>
              <a:gd name="connsiteY54" fmla="*/ 1563452 h 1597680"/>
              <a:gd name="connsiteX55" fmla="*/ 4871726 w 9662615"/>
              <a:gd name="connsiteY55" fmla="*/ 1570584 h 1597680"/>
              <a:gd name="connsiteX56" fmla="*/ 4843267 w 9662615"/>
              <a:gd name="connsiteY56" fmla="*/ 1561459 h 1597680"/>
              <a:gd name="connsiteX57" fmla="*/ 4821058 w 9662615"/>
              <a:gd name="connsiteY57" fmla="*/ 1553078 h 1597680"/>
              <a:gd name="connsiteX58" fmla="*/ 4791466 w 9662615"/>
              <a:gd name="connsiteY58" fmla="*/ 1561324 h 1597680"/>
              <a:gd name="connsiteX59" fmla="*/ 4784247 w 9662615"/>
              <a:gd name="connsiteY59" fmla="*/ 1562342 h 1597680"/>
              <a:gd name="connsiteX60" fmla="*/ 4743285 w 9662615"/>
              <a:gd name="connsiteY60" fmla="*/ 1597680 h 1597680"/>
              <a:gd name="connsiteX61" fmla="*/ 4697562 w 9662615"/>
              <a:gd name="connsiteY61" fmla="*/ 1551206 h 1597680"/>
              <a:gd name="connsiteX62" fmla="*/ 4662664 w 9662615"/>
              <a:gd name="connsiteY62" fmla="*/ 1573162 h 1597680"/>
              <a:gd name="connsiteX63" fmla="*/ 4603028 w 9662615"/>
              <a:gd name="connsiteY63" fmla="*/ 1568821 h 1597680"/>
              <a:gd name="connsiteX64" fmla="*/ 4541612 w 9662615"/>
              <a:gd name="connsiteY64" fmla="*/ 1545262 h 1597680"/>
              <a:gd name="connsiteX65" fmla="*/ 4422155 w 9662615"/>
              <a:gd name="connsiteY65" fmla="*/ 1542059 h 1597680"/>
              <a:gd name="connsiteX66" fmla="*/ 4221826 w 9662615"/>
              <a:gd name="connsiteY66" fmla="*/ 1508923 h 1597680"/>
              <a:gd name="connsiteX67" fmla="*/ 4096601 w 9662615"/>
              <a:gd name="connsiteY67" fmla="*/ 1521563 h 1597680"/>
              <a:gd name="connsiteX68" fmla="*/ 3970635 w 9662615"/>
              <a:gd name="connsiteY68" fmla="*/ 1544815 h 1597680"/>
              <a:gd name="connsiteX69" fmla="*/ 3833906 w 9662615"/>
              <a:gd name="connsiteY69" fmla="*/ 1516637 h 1597680"/>
              <a:gd name="connsiteX70" fmla="*/ 3696258 w 9662615"/>
              <a:gd name="connsiteY70" fmla="*/ 1537563 h 1597680"/>
              <a:gd name="connsiteX71" fmla="*/ 3594070 w 9662615"/>
              <a:gd name="connsiteY71" fmla="*/ 1509422 h 1597680"/>
              <a:gd name="connsiteX72" fmla="*/ 3565233 w 9662615"/>
              <a:gd name="connsiteY72" fmla="*/ 1515122 h 1597680"/>
              <a:gd name="connsiteX73" fmla="*/ 3560267 w 9662615"/>
              <a:gd name="connsiteY73" fmla="*/ 1516288 h 1597680"/>
              <a:gd name="connsiteX74" fmla="*/ 3540258 w 9662615"/>
              <a:gd name="connsiteY74" fmla="*/ 1516976 h 1597680"/>
              <a:gd name="connsiteX75" fmla="*/ 3534780 w 9662615"/>
              <a:gd name="connsiteY75" fmla="*/ 1522141 h 1597680"/>
              <a:gd name="connsiteX76" fmla="*/ 3504783 w 9662615"/>
              <a:gd name="connsiteY76" fmla="*/ 1526739 h 1597680"/>
              <a:gd name="connsiteX77" fmla="*/ 3430805 w 9662615"/>
              <a:gd name="connsiteY77" fmla="*/ 1542521 h 1597680"/>
              <a:gd name="connsiteX78" fmla="*/ 3292707 w 9662615"/>
              <a:gd name="connsiteY78" fmla="*/ 1520490 h 1597680"/>
              <a:gd name="connsiteX79" fmla="*/ 3187872 w 9662615"/>
              <a:gd name="connsiteY79" fmla="*/ 1519991 h 1597680"/>
              <a:gd name="connsiteX80" fmla="*/ 3148026 w 9662615"/>
              <a:gd name="connsiteY80" fmla="*/ 1524777 h 1597680"/>
              <a:gd name="connsiteX81" fmla="*/ 3092394 w 9662615"/>
              <a:gd name="connsiteY81" fmla="*/ 1528115 h 1597680"/>
              <a:gd name="connsiteX82" fmla="*/ 2994200 w 9662615"/>
              <a:gd name="connsiteY82" fmla="*/ 1537857 h 1597680"/>
              <a:gd name="connsiteX83" fmla="*/ 2862301 w 9662615"/>
              <a:gd name="connsiteY83" fmla="*/ 1544250 h 1597680"/>
              <a:gd name="connsiteX84" fmla="*/ 2766335 w 9662615"/>
              <a:gd name="connsiteY84" fmla="*/ 1527662 h 1597680"/>
              <a:gd name="connsiteX85" fmla="*/ 2757836 w 9662615"/>
              <a:gd name="connsiteY85" fmla="*/ 1531371 h 1597680"/>
              <a:gd name="connsiteX86" fmla="*/ 2691555 w 9662615"/>
              <a:gd name="connsiteY86" fmla="*/ 1530283 h 1597680"/>
              <a:gd name="connsiteX87" fmla="*/ 2491676 w 9662615"/>
              <a:gd name="connsiteY87" fmla="*/ 1500859 h 1597680"/>
              <a:gd name="connsiteX88" fmla="*/ 2378036 w 9662615"/>
              <a:gd name="connsiteY88" fmla="*/ 1520645 h 1597680"/>
              <a:gd name="connsiteX89" fmla="*/ 2284269 w 9662615"/>
              <a:gd name="connsiteY89" fmla="*/ 1503068 h 1597680"/>
              <a:gd name="connsiteX90" fmla="*/ 2207104 w 9662615"/>
              <a:gd name="connsiteY90" fmla="*/ 1508888 h 1597680"/>
              <a:gd name="connsiteX91" fmla="*/ 2149226 w 9662615"/>
              <a:gd name="connsiteY91" fmla="*/ 1523409 h 1597680"/>
              <a:gd name="connsiteX92" fmla="*/ 2084783 w 9662615"/>
              <a:gd name="connsiteY92" fmla="*/ 1524245 h 1597680"/>
              <a:gd name="connsiteX93" fmla="*/ 2070075 w 9662615"/>
              <a:gd name="connsiteY93" fmla="*/ 1511285 h 1597680"/>
              <a:gd name="connsiteX94" fmla="*/ 2001057 w 9662615"/>
              <a:gd name="connsiteY94" fmla="*/ 1516449 h 1597680"/>
              <a:gd name="connsiteX95" fmla="*/ 1896330 w 9662615"/>
              <a:gd name="connsiteY95" fmla="*/ 1525725 h 1597680"/>
              <a:gd name="connsiteX96" fmla="*/ 1835994 w 9662615"/>
              <a:gd name="connsiteY96" fmla="*/ 1527678 h 1597680"/>
              <a:gd name="connsiteX97" fmla="*/ 1671119 w 9662615"/>
              <a:gd name="connsiteY97" fmla="*/ 1536701 h 1597680"/>
              <a:gd name="connsiteX98" fmla="*/ 1601337 w 9662615"/>
              <a:gd name="connsiteY98" fmla="*/ 1548552 h 1597680"/>
              <a:gd name="connsiteX99" fmla="*/ 1407755 w 9662615"/>
              <a:gd name="connsiteY99" fmla="*/ 1571444 h 1597680"/>
              <a:gd name="connsiteX100" fmla="*/ 1271994 w 9662615"/>
              <a:gd name="connsiteY100" fmla="*/ 1579471 h 1597680"/>
              <a:gd name="connsiteX101" fmla="*/ 1249226 w 9662615"/>
              <a:gd name="connsiteY101" fmla="*/ 1583140 h 1597680"/>
              <a:gd name="connsiteX102" fmla="*/ 1217719 w 9662615"/>
              <a:gd name="connsiteY102" fmla="*/ 1580863 h 1597680"/>
              <a:gd name="connsiteX103" fmla="*/ 1091432 w 9662615"/>
              <a:gd name="connsiteY103" fmla="*/ 1571003 h 1597680"/>
              <a:gd name="connsiteX104" fmla="*/ 992039 w 9662615"/>
              <a:gd name="connsiteY104" fmla="*/ 1556662 h 1597680"/>
              <a:gd name="connsiteX105" fmla="*/ 868264 w 9662615"/>
              <a:gd name="connsiteY105" fmla="*/ 1566392 h 1597680"/>
              <a:gd name="connsiteX106" fmla="*/ 792765 w 9662615"/>
              <a:gd name="connsiteY106" fmla="*/ 1563102 h 1597680"/>
              <a:gd name="connsiteX107" fmla="*/ 669055 w 9662615"/>
              <a:gd name="connsiteY107" fmla="*/ 1543638 h 1597680"/>
              <a:gd name="connsiteX108" fmla="*/ 506152 w 9662615"/>
              <a:gd name="connsiteY108" fmla="*/ 1549124 h 1597680"/>
              <a:gd name="connsiteX109" fmla="*/ 472797 w 9662615"/>
              <a:gd name="connsiteY109" fmla="*/ 1568904 h 1597680"/>
              <a:gd name="connsiteX110" fmla="*/ 427864 w 9662615"/>
              <a:gd name="connsiteY110" fmla="*/ 1580848 h 1597680"/>
              <a:gd name="connsiteX111" fmla="*/ 408381 w 9662615"/>
              <a:gd name="connsiteY111" fmla="*/ 1552940 h 1597680"/>
              <a:gd name="connsiteX112" fmla="*/ 267163 w 9662615"/>
              <a:gd name="connsiteY112" fmla="*/ 1531913 h 1597680"/>
              <a:gd name="connsiteX113" fmla="*/ 196644 w 9662615"/>
              <a:gd name="connsiteY113" fmla="*/ 1524565 h 1597680"/>
              <a:gd name="connsiteX114" fmla="*/ 86819 w 9662615"/>
              <a:gd name="connsiteY114" fmla="*/ 1519517 h 1597680"/>
              <a:gd name="connsiteX115" fmla="*/ 53369 w 9662615"/>
              <a:gd name="connsiteY115" fmla="*/ 1516853 h 1597680"/>
              <a:gd name="connsiteX116" fmla="*/ 2359 w 9662615"/>
              <a:gd name="connsiteY116" fmla="*/ 1515247 h 1597680"/>
              <a:gd name="connsiteX117" fmla="*/ 0 w 9662615"/>
              <a:gd name="connsiteY117" fmla="*/ 1514932 h 1597680"/>
              <a:gd name="connsiteX118" fmla="*/ 0 w 9662615"/>
              <a:gd name="connsiteY118" fmla="*/ 0 h 1597680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66659 w 9662615"/>
              <a:gd name="connsiteY68" fmla="*/ 1528913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6499"/>
              <a:gd name="connsiteX1" fmla="*/ 9662615 w 9662615"/>
              <a:gd name="connsiteY1" fmla="*/ 0 h 1596499"/>
              <a:gd name="connsiteX2" fmla="*/ 9662615 w 9662615"/>
              <a:gd name="connsiteY2" fmla="*/ 1280346 h 1596499"/>
              <a:gd name="connsiteX3" fmla="*/ 9658420 w 9662615"/>
              <a:gd name="connsiteY3" fmla="*/ 1280106 h 1596499"/>
              <a:gd name="connsiteX4" fmla="*/ 9469546 w 9662615"/>
              <a:gd name="connsiteY4" fmla="*/ 1289837 h 1596499"/>
              <a:gd name="connsiteX5" fmla="*/ 9385895 w 9662615"/>
              <a:gd name="connsiteY5" fmla="*/ 1269203 h 1596499"/>
              <a:gd name="connsiteX6" fmla="*/ 9144767 w 9662615"/>
              <a:gd name="connsiteY6" fmla="*/ 1264120 h 1596499"/>
              <a:gd name="connsiteX7" fmla="*/ 8837252 w 9662615"/>
              <a:gd name="connsiteY7" fmla="*/ 1350515 h 1596499"/>
              <a:gd name="connsiteX8" fmla="*/ 8705466 w 9662615"/>
              <a:gd name="connsiteY8" fmla="*/ 1342419 h 1596499"/>
              <a:gd name="connsiteX9" fmla="*/ 8652221 w 9662615"/>
              <a:gd name="connsiteY9" fmla="*/ 1326906 h 1596499"/>
              <a:gd name="connsiteX10" fmla="*/ 8632312 w 9662615"/>
              <a:gd name="connsiteY10" fmla="*/ 1326025 h 1596499"/>
              <a:gd name="connsiteX11" fmla="*/ 8591582 w 9662615"/>
              <a:gd name="connsiteY11" fmla="*/ 1341666 h 1596499"/>
              <a:gd name="connsiteX12" fmla="*/ 8537336 w 9662615"/>
              <a:gd name="connsiteY12" fmla="*/ 1341684 h 1596499"/>
              <a:gd name="connsiteX13" fmla="*/ 8472508 w 9662615"/>
              <a:gd name="connsiteY13" fmla="*/ 1363109 h 1596499"/>
              <a:gd name="connsiteX14" fmla="*/ 8258477 w 9662615"/>
              <a:gd name="connsiteY14" fmla="*/ 1370666 h 1596499"/>
              <a:gd name="connsiteX15" fmla="*/ 8197961 w 9662615"/>
              <a:gd name="connsiteY15" fmla="*/ 1392804 h 1596499"/>
              <a:gd name="connsiteX16" fmla="*/ 8171196 w 9662615"/>
              <a:gd name="connsiteY16" fmla="*/ 1397216 h 1596499"/>
              <a:gd name="connsiteX17" fmla="*/ 8127667 w 9662615"/>
              <a:gd name="connsiteY17" fmla="*/ 1418254 h 1596499"/>
              <a:gd name="connsiteX18" fmla="*/ 7974579 w 9662615"/>
              <a:gd name="connsiteY18" fmla="*/ 1383439 h 1596499"/>
              <a:gd name="connsiteX19" fmla="*/ 7768351 w 9662615"/>
              <a:gd name="connsiteY19" fmla="*/ 1395051 h 1596499"/>
              <a:gd name="connsiteX20" fmla="*/ 7635985 w 9662615"/>
              <a:gd name="connsiteY20" fmla="*/ 1386363 h 1596499"/>
              <a:gd name="connsiteX21" fmla="*/ 7466069 w 9662615"/>
              <a:gd name="connsiteY21" fmla="*/ 1377654 h 1596499"/>
              <a:gd name="connsiteX22" fmla="*/ 7355642 w 9662615"/>
              <a:gd name="connsiteY22" fmla="*/ 1407761 h 1596499"/>
              <a:gd name="connsiteX23" fmla="*/ 7151610 w 9662615"/>
              <a:gd name="connsiteY23" fmla="*/ 1397856 h 1596499"/>
              <a:gd name="connsiteX24" fmla="*/ 7082147 w 9662615"/>
              <a:gd name="connsiteY24" fmla="*/ 1406113 h 1596499"/>
              <a:gd name="connsiteX25" fmla="*/ 7014958 w 9662615"/>
              <a:gd name="connsiteY25" fmla="*/ 1396883 h 1596499"/>
              <a:gd name="connsiteX26" fmla="*/ 6907567 w 9662615"/>
              <a:gd name="connsiteY26" fmla="*/ 1419149 h 1596499"/>
              <a:gd name="connsiteX27" fmla="*/ 6748428 w 9662615"/>
              <a:gd name="connsiteY27" fmla="*/ 1420308 h 1596499"/>
              <a:gd name="connsiteX28" fmla="*/ 6654257 w 9662615"/>
              <a:gd name="connsiteY28" fmla="*/ 1424143 h 1596499"/>
              <a:gd name="connsiteX29" fmla="*/ 6620123 w 9662615"/>
              <a:gd name="connsiteY29" fmla="*/ 1430535 h 1596499"/>
              <a:gd name="connsiteX30" fmla="*/ 6571355 w 9662615"/>
              <a:gd name="connsiteY30" fmla="*/ 1436144 h 1596499"/>
              <a:gd name="connsiteX31" fmla="*/ 6486557 w 9662615"/>
              <a:gd name="connsiteY31" fmla="*/ 1449861 h 1596499"/>
              <a:gd name="connsiteX32" fmla="*/ 6370419 w 9662615"/>
              <a:gd name="connsiteY32" fmla="*/ 1461649 h 1596499"/>
              <a:gd name="connsiteX33" fmla="*/ 6278839 w 9662615"/>
              <a:gd name="connsiteY33" fmla="*/ 1449160 h 1596499"/>
              <a:gd name="connsiteX34" fmla="*/ 6272455 w 9662615"/>
              <a:gd name="connsiteY34" fmla="*/ 1453191 h 1596499"/>
              <a:gd name="connsiteX35" fmla="*/ 6212659 w 9662615"/>
              <a:gd name="connsiteY35" fmla="*/ 1454850 h 1596499"/>
              <a:gd name="connsiteX36" fmla="*/ 6069317 w 9662615"/>
              <a:gd name="connsiteY36" fmla="*/ 1445838 h 1596499"/>
              <a:gd name="connsiteX37" fmla="*/ 5878477 w 9662615"/>
              <a:gd name="connsiteY37" fmla="*/ 1439180 h 1596499"/>
              <a:gd name="connsiteX38" fmla="*/ 5838387 w 9662615"/>
              <a:gd name="connsiteY38" fmla="*/ 1444679 h 1596499"/>
              <a:gd name="connsiteX39" fmla="*/ 5771136 w 9662615"/>
              <a:gd name="connsiteY39" fmla="*/ 1453639 h 1596499"/>
              <a:gd name="connsiteX40" fmla="*/ 5724081 w 9662615"/>
              <a:gd name="connsiteY40" fmla="*/ 1470431 h 1596499"/>
              <a:gd name="connsiteX41" fmla="*/ 5666577 w 9662615"/>
              <a:gd name="connsiteY41" fmla="*/ 1473921 h 1596499"/>
              <a:gd name="connsiteX42" fmla="*/ 5649068 w 9662615"/>
              <a:gd name="connsiteY42" fmla="*/ 1461676 h 1596499"/>
              <a:gd name="connsiteX43" fmla="*/ 5588902 w 9662615"/>
              <a:gd name="connsiteY43" fmla="*/ 1469647 h 1596499"/>
              <a:gd name="connsiteX44" fmla="*/ 5498090 w 9662615"/>
              <a:gd name="connsiteY44" fmla="*/ 1483173 h 1596499"/>
              <a:gd name="connsiteX45" fmla="*/ 5444641 w 9662615"/>
              <a:gd name="connsiteY45" fmla="*/ 1487602 h 1596499"/>
              <a:gd name="connsiteX46" fmla="*/ 5299812 w 9662615"/>
              <a:gd name="connsiteY46" fmla="*/ 1503362 h 1596499"/>
              <a:gd name="connsiteX47" fmla="*/ 5213947 w 9662615"/>
              <a:gd name="connsiteY47" fmla="*/ 1516637 h 1596499"/>
              <a:gd name="connsiteX48" fmla="*/ 5090342 w 9662615"/>
              <a:gd name="connsiteY48" fmla="*/ 1546680 h 1596499"/>
              <a:gd name="connsiteX49" fmla="*/ 5129812 w 9662615"/>
              <a:gd name="connsiteY49" fmla="*/ 1521277 h 1596499"/>
              <a:gd name="connsiteX50" fmla="*/ 5059484 w 9662615"/>
              <a:gd name="connsiteY50" fmla="*/ 1546802 h 1596499"/>
              <a:gd name="connsiteX51" fmla="*/ 5038524 w 9662615"/>
              <a:gd name="connsiteY51" fmla="*/ 1545675 h 1596499"/>
              <a:gd name="connsiteX52" fmla="*/ 5026564 w 9662615"/>
              <a:gd name="connsiteY52" fmla="*/ 1545376 h 1596499"/>
              <a:gd name="connsiteX53" fmla="*/ 4969433 w 9662615"/>
              <a:gd name="connsiteY53" fmla="*/ 1550865 h 1596499"/>
              <a:gd name="connsiteX54" fmla="*/ 4929254 w 9662615"/>
              <a:gd name="connsiteY54" fmla="*/ 1563452 h 1596499"/>
              <a:gd name="connsiteX55" fmla="*/ 4871726 w 9662615"/>
              <a:gd name="connsiteY55" fmla="*/ 1570584 h 1596499"/>
              <a:gd name="connsiteX56" fmla="*/ 4843267 w 9662615"/>
              <a:gd name="connsiteY56" fmla="*/ 1561459 h 1596499"/>
              <a:gd name="connsiteX57" fmla="*/ 4821058 w 9662615"/>
              <a:gd name="connsiteY57" fmla="*/ 1553078 h 1596499"/>
              <a:gd name="connsiteX58" fmla="*/ 4791466 w 9662615"/>
              <a:gd name="connsiteY58" fmla="*/ 1561324 h 1596499"/>
              <a:gd name="connsiteX59" fmla="*/ 4784247 w 9662615"/>
              <a:gd name="connsiteY59" fmla="*/ 1562342 h 1596499"/>
              <a:gd name="connsiteX60" fmla="*/ 4739309 w 9662615"/>
              <a:gd name="connsiteY60" fmla="*/ 1553948 h 1596499"/>
              <a:gd name="connsiteX61" fmla="*/ 4697562 w 9662615"/>
              <a:gd name="connsiteY61" fmla="*/ 1551206 h 1596499"/>
              <a:gd name="connsiteX62" fmla="*/ 4650737 w 9662615"/>
              <a:gd name="connsiteY62" fmla="*/ 1537381 h 1596499"/>
              <a:gd name="connsiteX63" fmla="*/ 4583150 w 9662615"/>
              <a:gd name="connsiteY63" fmla="*/ 1529064 h 1596499"/>
              <a:gd name="connsiteX64" fmla="*/ 4521734 w 9662615"/>
              <a:gd name="connsiteY64" fmla="*/ 1529359 h 1596499"/>
              <a:gd name="connsiteX65" fmla="*/ 4382398 w 9662615"/>
              <a:gd name="connsiteY65" fmla="*/ 1534108 h 1596499"/>
              <a:gd name="connsiteX66" fmla="*/ 4221826 w 9662615"/>
              <a:gd name="connsiteY66" fmla="*/ 1500972 h 1596499"/>
              <a:gd name="connsiteX67" fmla="*/ 4096601 w 9662615"/>
              <a:gd name="connsiteY67" fmla="*/ 1521563 h 1596499"/>
              <a:gd name="connsiteX68" fmla="*/ 3978586 w 9662615"/>
              <a:gd name="connsiteY68" fmla="*/ 1596499 h 1596499"/>
              <a:gd name="connsiteX69" fmla="*/ 3833906 w 9662615"/>
              <a:gd name="connsiteY69" fmla="*/ 1516637 h 1596499"/>
              <a:gd name="connsiteX70" fmla="*/ 3696258 w 9662615"/>
              <a:gd name="connsiteY70" fmla="*/ 1537563 h 1596499"/>
              <a:gd name="connsiteX71" fmla="*/ 3594070 w 9662615"/>
              <a:gd name="connsiteY71" fmla="*/ 1509422 h 1596499"/>
              <a:gd name="connsiteX72" fmla="*/ 3565233 w 9662615"/>
              <a:gd name="connsiteY72" fmla="*/ 1515122 h 1596499"/>
              <a:gd name="connsiteX73" fmla="*/ 3560267 w 9662615"/>
              <a:gd name="connsiteY73" fmla="*/ 1516288 h 1596499"/>
              <a:gd name="connsiteX74" fmla="*/ 3540258 w 9662615"/>
              <a:gd name="connsiteY74" fmla="*/ 1516976 h 1596499"/>
              <a:gd name="connsiteX75" fmla="*/ 3534780 w 9662615"/>
              <a:gd name="connsiteY75" fmla="*/ 1522141 h 1596499"/>
              <a:gd name="connsiteX76" fmla="*/ 3504783 w 9662615"/>
              <a:gd name="connsiteY76" fmla="*/ 1526739 h 1596499"/>
              <a:gd name="connsiteX77" fmla="*/ 3430805 w 9662615"/>
              <a:gd name="connsiteY77" fmla="*/ 1542521 h 1596499"/>
              <a:gd name="connsiteX78" fmla="*/ 3292707 w 9662615"/>
              <a:gd name="connsiteY78" fmla="*/ 1520490 h 1596499"/>
              <a:gd name="connsiteX79" fmla="*/ 3187872 w 9662615"/>
              <a:gd name="connsiteY79" fmla="*/ 1519991 h 1596499"/>
              <a:gd name="connsiteX80" fmla="*/ 3148026 w 9662615"/>
              <a:gd name="connsiteY80" fmla="*/ 1524777 h 1596499"/>
              <a:gd name="connsiteX81" fmla="*/ 3092394 w 9662615"/>
              <a:gd name="connsiteY81" fmla="*/ 1528115 h 1596499"/>
              <a:gd name="connsiteX82" fmla="*/ 2994200 w 9662615"/>
              <a:gd name="connsiteY82" fmla="*/ 1537857 h 1596499"/>
              <a:gd name="connsiteX83" fmla="*/ 2862301 w 9662615"/>
              <a:gd name="connsiteY83" fmla="*/ 1544250 h 1596499"/>
              <a:gd name="connsiteX84" fmla="*/ 2766335 w 9662615"/>
              <a:gd name="connsiteY84" fmla="*/ 1527662 h 1596499"/>
              <a:gd name="connsiteX85" fmla="*/ 2757836 w 9662615"/>
              <a:gd name="connsiteY85" fmla="*/ 1531371 h 1596499"/>
              <a:gd name="connsiteX86" fmla="*/ 2691555 w 9662615"/>
              <a:gd name="connsiteY86" fmla="*/ 1530283 h 1596499"/>
              <a:gd name="connsiteX87" fmla="*/ 2491676 w 9662615"/>
              <a:gd name="connsiteY87" fmla="*/ 1500859 h 1596499"/>
              <a:gd name="connsiteX88" fmla="*/ 2378036 w 9662615"/>
              <a:gd name="connsiteY88" fmla="*/ 1520645 h 1596499"/>
              <a:gd name="connsiteX89" fmla="*/ 2284269 w 9662615"/>
              <a:gd name="connsiteY89" fmla="*/ 1503068 h 1596499"/>
              <a:gd name="connsiteX90" fmla="*/ 2207104 w 9662615"/>
              <a:gd name="connsiteY90" fmla="*/ 1508888 h 1596499"/>
              <a:gd name="connsiteX91" fmla="*/ 2149226 w 9662615"/>
              <a:gd name="connsiteY91" fmla="*/ 1523409 h 1596499"/>
              <a:gd name="connsiteX92" fmla="*/ 2084783 w 9662615"/>
              <a:gd name="connsiteY92" fmla="*/ 1524245 h 1596499"/>
              <a:gd name="connsiteX93" fmla="*/ 2070075 w 9662615"/>
              <a:gd name="connsiteY93" fmla="*/ 1511285 h 1596499"/>
              <a:gd name="connsiteX94" fmla="*/ 2001057 w 9662615"/>
              <a:gd name="connsiteY94" fmla="*/ 1516449 h 1596499"/>
              <a:gd name="connsiteX95" fmla="*/ 1896330 w 9662615"/>
              <a:gd name="connsiteY95" fmla="*/ 1525725 h 1596499"/>
              <a:gd name="connsiteX96" fmla="*/ 1835994 w 9662615"/>
              <a:gd name="connsiteY96" fmla="*/ 1527678 h 1596499"/>
              <a:gd name="connsiteX97" fmla="*/ 1671119 w 9662615"/>
              <a:gd name="connsiteY97" fmla="*/ 1536701 h 1596499"/>
              <a:gd name="connsiteX98" fmla="*/ 1601337 w 9662615"/>
              <a:gd name="connsiteY98" fmla="*/ 1548552 h 1596499"/>
              <a:gd name="connsiteX99" fmla="*/ 1407755 w 9662615"/>
              <a:gd name="connsiteY99" fmla="*/ 1571444 h 1596499"/>
              <a:gd name="connsiteX100" fmla="*/ 1271994 w 9662615"/>
              <a:gd name="connsiteY100" fmla="*/ 1579471 h 1596499"/>
              <a:gd name="connsiteX101" fmla="*/ 1249226 w 9662615"/>
              <a:gd name="connsiteY101" fmla="*/ 1583140 h 1596499"/>
              <a:gd name="connsiteX102" fmla="*/ 1217719 w 9662615"/>
              <a:gd name="connsiteY102" fmla="*/ 1580863 h 1596499"/>
              <a:gd name="connsiteX103" fmla="*/ 1091432 w 9662615"/>
              <a:gd name="connsiteY103" fmla="*/ 1571003 h 1596499"/>
              <a:gd name="connsiteX104" fmla="*/ 992039 w 9662615"/>
              <a:gd name="connsiteY104" fmla="*/ 1556662 h 1596499"/>
              <a:gd name="connsiteX105" fmla="*/ 868264 w 9662615"/>
              <a:gd name="connsiteY105" fmla="*/ 1566392 h 1596499"/>
              <a:gd name="connsiteX106" fmla="*/ 792765 w 9662615"/>
              <a:gd name="connsiteY106" fmla="*/ 1563102 h 1596499"/>
              <a:gd name="connsiteX107" fmla="*/ 669055 w 9662615"/>
              <a:gd name="connsiteY107" fmla="*/ 1543638 h 1596499"/>
              <a:gd name="connsiteX108" fmla="*/ 506152 w 9662615"/>
              <a:gd name="connsiteY108" fmla="*/ 1549124 h 1596499"/>
              <a:gd name="connsiteX109" fmla="*/ 472797 w 9662615"/>
              <a:gd name="connsiteY109" fmla="*/ 1568904 h 1596499"/>
              <a:gd name="connsiteX110" fmla="*/ 427864 w 9662615"/>
              <a:gd name="connsiteY110" fmla="*/ 1580848 h 1596499"/>
              <a:gd name="connsiteX111" fmla="*/ 408381 w 9662615"/>
              <a:gd name="connsiteY111" fmla="*/ 1552940 h 1596499"/>
              <a:gd name="connsiteX112" fmla="*/ 267163 w 9662615"/>
              <a:gd name="connsiteY112" fmla="*/ 1531913 h 1596499"/>
              <a:gd name="connsiteX113" fmla="*/ 196644 w 9662615"/>
              <a:gd name="connsiteY113" fmla="*/ 1524565 h 1596499"/>
              <a:gd name="connsiteX114" fmla="*/ 86819 w 9662615"/>
              <a:gd name="connsiteY114" fmla="*/ 1519517 h 1596499"/>
              <a:gd name="connsiteX115" fmla="*/ 53369 w 9662615"/>
              <a:gd name="connsiteY115" fmla="*/ 1516853 h 1596499"/>
              <a:gd name="connsiteX116" fmla="*/ 2359 w 9662615"/>
              <a:gd name="connsiteY116" fmla="*/ 1515247 h 1596499"/>
              <a:gd name="connsiteX117" fmla="*/ 0 w 9662615"/>
              <a:gd name="connsiteY117" fmla="*/ 1514932 h 1596499"/>
              <a:gd name="connsiteX118" fmla="*/ 0 w 9662615"/>
              <a:gd name="connsiteY118" fmla="*/ 0 h 1596499"/>
              <a:gd name="connsiteX0" fmla="*/ 0 w 9662615"/>
              <a:gd name="connsiteY0" fmla="*/ 0 h 1600474"/>
              <a:gd name="connsiteX1" fmla="*/ 9662615 w 9662615"/>
              <a:gd name="connsiteY1" fmla="*/ 0 h 1600474"/>
              <a:gd name="connsiteX2" fmla="*/ 9662615 w 9662615"/>
              <a:gd name="connsiteY2" fmla="*/ 1280346 h 1600474"/>
              <a:gd name="connsiteX3" fmla="*/ 9658420 w 9662615"/>
              <a:gd name="connsiteY3" fmla="*/ 1280106 h 1600474"/>
              <a:gd name="connsiteX4" fmla="*/ 9469546 w 9662615"/>
              <a:gd name="connsiteY4" fmla="*/ 1289837 h 1600474"/>
              <a:gd name="connsiteX5" fmla="*/ 9385895 w 9662615"/>
              <a:gd name="connsiteY5" fmla="*/ 1269203 h 1600474"/>
              <a:gd name="connsiteX6" fmla="*/ 9144767 w 9662615"/>
              <a:gd name="connsiteY6" fmla="*/ 1264120 h 1600474"/>
              <a:gd name="connsiteX7" fmla="*/ 8837252 w 9662615"/>
              <a:gd name="connsiteY7" fmla="*/ 1350515 h 1600474"/>
              <a:gd name="connsiteX8" fmla="*/ 8705466 w 9662615"/>
              <a:gd name="connsiteY8" fmla="*/ 1342419 h 1600474"/>
              <a:gd name="connsiteX9" fmla="*/ 8652221 w 9662615"/>
              <a:gd name="connsiteY9" fmla="*/ 1326906 h 1600474"/>
              <a:gd name="connsiteX10" fmla="*/ 8632312 w 9662615"/>
              <a:gd name="connsiteY10" fmla="*/ 1326025 h 1600474"/>
              <a:gd name="connsiteX11" fmla="*/ 8591582 w 9662615"/>
              <a:gd name="connsiteY11" fmla="*/ 1341666 h 1600474"/>
              <a:gd name="connsiteX12" fmla="*/ 8537336 w 9662615"/>
              <a:gd name="connsiteY12" fmla="*/ 1341684 h 1600474"/>
              <a:gd name="connsiteX13" fmla="*/ 8472508 w 9662615"/>
              <a:gd name="connsiteY13" fmla="*/ 1363109 h 1600474"/>
              <a:gd name="connsiteX14" fmla="*/ 8258477 w 9662615"/>
              <a:gd name="connsiteY14" fmla="*/ 1370666 h 1600474"/>
              <a:gd name="connsiteX15" fmla="*/ 8197961 w 9662615"/>
              <a:gd name="connsiteY15" fmla="*/ 1392804 h 1600474"/>
              <a:gd name="connsiteX16" fmla="*/ 8171196 w 9662615"/>
              <a:gd name="connsiteY16" fmla="*/ 1397216 h 1600474"/>
              <a:gd name="connsiteX17" fmla="*/ 8127667 w 9662615"/>
              <a:gd name="connsiteY17" fmla="*/ 1418254 h 1600474"/>
              <a:gd name="connsiteX18" fmla="*/ 7974579 w 9662615"/>
              <a:gd name="connsiteY18" fmla="*/ 1383439 h 1600474"/>
              <a:gd name="connsiteX19" fmla="*/ 7768351 w 9662615"/>
              <a:gd name="connsiteY19" fmla="*/ 1395051 h 1600474"/>
              <a:gd name="connsiteX20" fmla="*/ 7635985 w 9662615"/>
              <a:gd name="connsiteY20" fmla="*/ 1386363 h 1600474"/>
              <a:gd name="connsiteX21" fmla="*/ 7466069 w 9662615"/>
              <a:gd name="connsiteY21" fmla="*/ 1377654 h 1600474"/>
              <a:gd name="connsiteX22" fmla="*/ 7355642 w 9662615"/>
              <a:gd name="connsiteY22" fmla="*/ 1407761 h 1600474"/>
              <a:gd name="connsiteX23" fmla="*/ 7151610 w 9662615"/>
              <a:gd name="connsiteY23" fmla="*/ 1397856 h 1600474"/>
              <a:gd name="connsiteX24" fmla="*/ 7082147 w 9662615"/>
              <a:gd name="connsiteY24" fmla="*/ 1406113 h 1600474"/>
              <a:gd name="connsiteX25" fmla="*/ 7014958 w 9662615"/>
              <a:gd name="connsiteY25" fmla="*/ 1396883 h 1600474"/>
              <a:gd name="connsiteX26" fmla="*/ 6907567 w 9662615"/>
              <a:gd name="connsiteY26" fmla="*/ 1419149 h 1600474"/>
              <a:gd name="connsiteX27" fmla="*/ 6748428 w 9662615"/>
              <a:gd name="connsiteY27" fmla="*/ 1420308 h 1600474"/>
              <a:gd name="connsiteX28" fmla="*/ 6654257 w 9662615"/>
              <a:gd name="connsiteY28" fmla="*/ 1424143 h 1600474"/>
              <a:gd name="connsiteX29" fmla="*/ 6620123 w 9662615"/>
              <a:gd name="connsiteY29" fmla="*/ 1430535 h 1600474"/>
              <a:gd name="connsiteX30" fmla="*/ 6571355 w 9662615"/>
              <a:gd name="connsiteY30" fmla="*/ 1436144 h 1600474"/>
              <a:gd name="connsiteX31" fmla="*/ 6486557 w 9662615"/>
              <a:gd name="connsiteY31" fmla="*/ 1449861 h 1600474"/>
              <a:gd name="connsiteX32" fmla="*/ 6370419 w 9662615"/>
              <a:gd name="connsiteY32" fmla="*/ 1461649 h 1600474"/>
              <a:gd name="connsiteX33" fmla="*/ 6278839 w 9662615"/>
              <a:gd name="connsiteY33" fmla="*/ 1449160 h 1600474"/>
              <a:gd name="connsiteX34" fmla="*/ 6272455 w 9662615"/>
              <a:gd name="connsiteY34" fmla="*/ 1453191 h 1600474"/>
              <a:gd name="connsiteX35" fmla="*/ 6212659 w 9662615"/>
              <a:gd name="connsiteY35" fmla="*/ 1454850 h 1600474"/>
              <a:gd name="connsiteX36" fmla="*/ 6069317 w 9662615"/>
              <a:gd name="connsiteY36" fmla="*/ 1445838 h 1600474"/>
              <a:gd name="connsiteX37" fmla="*/ 5878477 w 9662615"/>
              <a:gd name="connsiteY37" fmla="*/ 1439180 h 1600474"/>
              <a:gd name="connsiteX38" fmla="*/ 5838387 w 9662615"/>
              <a:gd name="connsiteY38" fmla="*/ 1444679 h 1600474"/>
              <a:gd name="connsiteX39" fmla="*/ 5771136 w 9662615"/>
              <a:gd name="connsiteY39" fmla="*/ 1453639 h 1600474"/>
              <a:gd name="connsiteX40" fmla="*/ 5724081 w 9662615"/>
              <a:gd name="connsiteY40" fmla="*/ 1470431 h 1600474"/>
              <a:gd name="connsiteX41" fmla="*/ 5666577 w 9662615"/>
              <a:gd name="connsiteY41" fmla="*/ 1473921 h 1600474"/>
              <a:gd name="connsiteX42" fmla="*/ 5649068 w 9662615"/>
              <a:gd name="connsiteY42" fmla="*/ 1461676 h 1600474"/>
              <a:gd name="connsiteX43" fmla="*/ 5588902 w 9662615"/>
              <a:gd name="connsiteY43" fmla="*/ 1469647 h 1600474"/>
              <a:gd name="connsiteX44" fmla="*/ 5498090 w 9662615"/>
              <a:gd name="connsiteY44" fmla="*/ 1483173 h 1600474"/>
              <a:gd name="connsiteX45" fmla="*/ 5444641 w 9662615"/>
              <a:gd name="connsiteY45" fmla="*/ 1487602 h 1600474"/>
              <a:gd name="connsiteX46" fmla="*/ 5299812 w 9662615"/>
              <a:gd name="connsiteY46" fmla="*/ 1503362 h 1600474"/>
              <a:gd name="connsiteX47" fmla="*/ 5213947 w 9662615"/>
              <a:gd name="connsiteY47" fmla="*/ 1516637 h 1600474"/>
              <a:gd name="connsiteX48" fmla="*/ 5090342 w 9662615"/>
              <a:gd name="connsiteY48" fmla="*/ 1546680 h 1600474"/>
              <a:gd name="connsiteX49" fmla="*/ 5129812 w 9662615"/>
              <a:gd name="connsiteY49" fmla="*/ 1521277 h 1600474"/>
              <a:gd name="connsiteX50" fmla="*/ 5059484 w 9662615"/>
              <a:gd name="connsiteY50" fmla="*/ 1546802 h 1600474"/>
              <a:gd name="connsiteX51" fmla="*/ 5038524 w 9662615"/>
              <a:gd name="connsiteY51" fmla="*/ 1545675 h 1600474"/>
              <a:gd name="connsiteX52" fmla="*/ 5026564 w 9662615"/>
              <a:gd name="connsiteY52" fmla="*/ 1545376 h 1600474"/>
              <a:gd name="connsiteX53" fmla="*/ 4969433 w 9662615"/>
              <a:gd name="connsiteY53" fmla="*/ 1550865 h 1600474"/>
              <a:gd name="connsiteX54" fmla="*/ 4929254 w 9662615"/>
              <a:gd name="connsiteY54" fmla="*/ 1563452 h 1600474"/>
              <a:gd name="connsiteX55" fmla="*/ 4871726 w 9662615"/>
              <a:gd name="connsiteY55" fmla="*/ 1570584 h 1600474"/>
              <a:gd name="connsiteX56" fmla="*/ 4843267 w 9662615"/>
              <a:gd name="connsiteY56" fmla="*/ 1561459 h 1600474"/>
              <a:gd name="connsiteX57" fmla="*/ 4821058 w 9662615"/>
              <a:gd name="connsiteY57" fmla="*/ 1553078 h 1600474"/>
              <a:gd name="connsiteX58" fmla="*/ 4791466 w 9662615"/>
              <a:gd name="connsiteY58" fmla="*/ 1561324 h 1600474"/>
              <a:gd name="connsiteX59" fmla="*/ 4784247 w 9662615"/>
              <a:gd name="connsiteY59" fmla="*/ 1562342 h 1600474"/>
              <a:gd name="connsiteX60" fmla="*/ 4739309 w 9662615"/>
              <a:gd name="connsiteY60" fmla="*/ 1553948 h 1600474"/>
              <a:gd name="connsiteX61" fmla="*/ 4697562 w 9662615"/>
              <a:gd name="connsiteY61" fmla="*/ 1551206 h 1600474"/>
              <a:gd name="connsiteX62" fmla="*/ 4650737 w 9662615"/>
              <a:gd name="connsiteY62" fmla="*/ 1537381 h 1600474"/>
              <a:gd name="connsiteX63" fmla="*/ 4583150 w 9662615"/>
              <a:gd name="connsiteY63" fmla="*/ 1529064 h 1600474"/>
              <a:gd name="connsiteX64" fmla="*/ 4521734 w 9662615"/>
              <a:gd name="connsiteY64" fmla="*/ 1529359 h 1600474"/>
              <a:gd name="connsiteX65" fmla="*/ 4382398 w 9662615"/>
              <a:gd name="connsiteY65" fmla="*/ 1534108 h 1600474"/>
              <a:gd name="connsiteX66" fmla="*/ 4221826 w 9662615"/>
              <a:gd name="connsiteY66" fmla="*/ 1500972 h 1600474"/>
              <a:gd name="connsiteX67" fmla="*/ 4096601 w 9662615"/>
              <a:gd name="connsiteY67" fmla="*/ 1521563 h 1600474"/>
              <a:gd name="connsiteX68" fmla="*/ 4046172 w 9662615"/>
              <a:gd name="connsiteY68" fmla="*/ 1600474 h 1600474"/>
              <a:gd name="connsiteX69" fmla="*/ 3833906 w 9662615"/>
              <a:gd name="connsiteY69" fmla="*/ 1516637 h 1600474"/>
              <a:gd name="connsiteX70" fmla="*/ 3696258 w 9662615"/>
              <a:gd name="connsiteY70" fmla="*/ 1537563 h 1600474"/>
              <a:gd name="connsiteX71" fmla="*/ 3594070 w 9662615"/>
              <a:gd name="connsiteY71" fmla="*/ 1509422 h 1600474"/>
              <a:gd name="connsiteX72" fmla="*/ 3565233 w 9662615"/>
              <a:gd name="connsiteY72" fmla="*/ 1515122 h 1600474"/>
              <a:gd name="connsiteX73" fmla="*/ 3560267 w 9662615"/>
              <a:gd name="connsiteY73" fmla="*/ 1516288 h 1600474"/>
              <a:gd name="connsiteX74" fmla="*/ 3540258 w 9662615"/>
              <a:gd name="connsiteY74" fmla="*/ 1516976 h 1600474"/>
              <a:gd name="connsiteX75" fmla="*/ 3534780 w 9662615"/>
              <a:gd name="connsiteY75" fmla="*/ 1522141 h 1600474"/>
              <a:gd name="connsiteX76" fmla="*/ 3504783 w 9662615"/>
              <a:gd name="connsiteY76" fmla="*/ 1526739 h 1600474"/>
              <a:gd name="connsiteX77" fmla="*/ 3430805 w 9662615"/>
              <a:gd name="connsiteY77" fmla="*/ 1542521 h 1600474"/>
              <a:gd name="connsiteX78" fmla="*/ 3292707 w 9662615"/>
              <a:gd name="connsiteY78" fmla="*/ 1520490 h 1600474"/>
              <a:gd name="connsiteX79" fmla="*/ 3187872 w 9662615"/>
              <a:gd name="connsiteY79" fmla="*/ 1519991 h 1600474"/>
              <a:gd name="connsiteX80" fmla="*/ 3148026 w 9662615"/>
              <a:gd name="connsiteY80" fmla="*/ 1524777 h 1600474"/>
              <a:gd name="connsiteX81" fmla="*/ 3092394 w 9662615"/>
              <a:gd name="connsiteY81" fmla="*/ 1528115 h 1600474"/>
              <a:gd name="connsiteX82" fmla="*/ 2994200 w 9662615"/>
              <a:gd name="connsiteY82" fmla="*/ 1537857 h 1600474"/>
              <a:gd name="connsiteX83" fmla="*/ 2862301 w 9662615"/>
              <a:gd name="connsiteY83" fmla="*/ 1544250 h 1600474"/>
              <a:gd name="connsiteX84" fmla="*/ 2766335 w 9662615"/>
              <a:gd name="connsiteY84" fmla="*/ 1527662 h 1600474"/>
              <a:gd name="connsiteX85" fmla="*/ 2757836 w 9662615"/>
              <a:gd name="connsiteY85" fmla="*/ 1531371 h 1600474"/>
              <a:gd name="connsiteX86" fmla="*/ 2691555 w 9662615"/>
              <a:gd name="connsiteY86" fmla="*/ 1530283 h 1600474"/>
              <a:gd name="connsiteX87" fmla="*/ 2491676 w 9662615"/>
              <a:gd name="connsiteY87" fmla="*/ 1500859 h 1600474"/>
              <a:gd name="connsiteX88" fmla="*/ 2378036 w 9662615"/>
              <a:gd name="connsiteY88" fmla="*/ 1520645 h 1600474"/>
              <a:gd name="connsiteX89" fmla="*/ 2284269 w 9662615"/>
              <a:gd name="connsiteY89" fmla="*/ 1503068 h 1600474"/>
              <a:gd name="connsiteX90" fmla="*/ 2207104 w 9662615"/>
              <a:gd name="connsiteY90" fmla="*/ 1508888 h 1600474"/>
              <a:gd name="connsiteX91" fmla="*/ 2149226 w 9662615"/>
              <a:gd name="connsiteY91" fmla="*/ 1523409 h 1600474"/>
              <a:gd name="connsiteX92" fmla="*/ 2084783 w 9662615"/>
              <a:gd name="connsiteY92" fmla="*/ 1524245 h 1600474"/>
              <a:gd name="connsiteX93" fmla="*/ 2070075 w 9662615"/>
              <a:gd name="connsiteY93" fmla="*/ 1511285 h 1600474"/>
              <a:gd name="connsiteX94" fmla="*/ 2001057 w 9662615"/>
              <a:gd name="connsiteY94" fmla="*/ 1516449 h 1600474"/>
              <a:gd name="connsiteX95" fmla="*/ 1896330 w 9662615"/>
              <a:gd name="connsiteY95" fmla="*/ 1525725 h 1600474"/>
              <a:gd name="connsiteX96" fmla="*/ 1835994 w 9662615"/>
              <a:gd name="connsiteY96" fmla="*/ 1527678 h 1600474"/>
              <a:gd name="connsiteX97" fmla="*/ 1671119 w 9662615"/>
              <a:gd name="connsiteY97" fmla="*/ 1536701 h 1600474"/>
              <a:gd name="connsiteX98" fmla="*/ 1601337 w 9662615"/>
              <a:gd name="connsiteY98" fmla="*/ 1548552 h 1600474"/>
              <a:gd name="connsiteX99" fmla="*/ 1407755 w 9662615"/>
              <a:gd name="connsiteY99" fmla="*/ 1571444 h 1600474"/>
              <a:gd name="connsiteX100" fmla="*/ 1271994 w 9662615"/>
              <a:gd name="connsiteY100" fmla="*/ 1579471 h 1600474"/>
              <a:gd name="connsiteX101" fmla="*/ 1249226 w 9662615"/>
              <a:gd name="connsiteY101" fmla="*/ 1583140 h 1600474"/>
              <a:gd name="connsiteX102" fmla="*/ 1217719 w 9662615"/>
              <a:gd name="connsiteY102" fmla="*/ 1580863 h 1600474"/>
              <a:gd name="connsiteX103" fmla="*/ 1091432 w 9662615"/>
              <a:gd name="connsiteY103" fmla="*/ 1571003 h 1600474"/>
              <a:gd name="connsiteX104" fmla="*/ 992039 w 9662615"/>
              <a:gd name="connsiteY104" fmla="*/ 1556662 h 1600474"/>
              <a:gd name="connsiteX105" fmla="*/ 868264 w 9662615"/>
              <a:gd name="connsiteY105" fmla="*/ 1566392 h 1600474"/>
              <a:gd name="connsiteX106" fmla="*/ 792765 w 9662615"/>
              <a:gd name="connsiteY106" fmla="*/ 1563102 h 1600474"/>
              <a:gd name="connsiteX107" fmla="*/ 669055 w 9662615"/>
              <a:gd name="connsiteY107" fmla="*/ 1543638 h 1600474"/>
              <a:gd name="connsiteX108" fmla="*/ 506152 w 9662615"/>
              <a:gd name="connsiteY108" fmla="*/ 1549124 h 1600474"/>
              <a:gd name="connsiteX109" fmla="*/ 472797 w 9662615"/>
              <a:gd name="connsiteY109" fmla="*/ 1568904 h 1600474"/>
              <a:gd name="connsiteX110" fmla="*/ 427864 w 9662615"/>
              <a:gd name="connsiteY110" fmla="*/ 1580848 h 1600474"/>
              <a:gd name="connsiteX111" fmla="*/ 408381 w 9662615"/>
              <a:gd name="connsiteY111" fmla="*/ 1552940 h 1600474"/>
              <a:gd name="connsiteX112" fmla="*/ 267163 w 9662615"/>
              <a:gd name="connsiteY112" fmla="*/ 1531913 h 1600474"/>
              <a:gd name="connsiteX113" fmla="*/ 196644 w 9662615"/>
              <a:gd name="connsiteY113" fmla="*/ 1524565 h 1600474"/>
              <a:gd name="connsiteX114" fmla="*/ 86819 w 9662615"/>
              <a:gd name="connsiteY114" fmla="*/ 1519517 h 1600474"/>
              <a:gd name="connsiteX115" fmla="*/ 53369 w 9662615"/>
              <a:gd name="connsiteY115" fmla="*/ 1516853 h 1600474"/>
              <a:gd name="connsiteX116" fmla="*/ 2359 w 9662615"/>
              <a:gd name="connsiteY116" fmla="*/ 1515247 h 1600474"/>
              <a:gd name="connsiteX117" fmla="*/ 0 w 9662615"/>
              <a:gd name="connsiteY117" fmla="*/ 1514932 h 1600474"/>
              <a:gd name="connsiteX118" fmla="*/ 0 w 9662615"/>
              <a:gd name="connsiteY118" fmla="*/ 0 h 1600474"/>
              <a:gd name="connsiteX0" fmla="*/ 0 w 9662615"/>
              <a:gd name="connsiteY0" fmla="*/ 0 h 1679987"/>
              <a:gd name="connsiteX1" fmla="*/ 9662615 w 9662615"/>
              <a:gd name="connsiteY1" fmla="*/ 0 h 1679987"/>
              <a:gd name="connsiteX2" fmla="*/ 9662615 w 9662615"/>
              <a:gd name="connsiteY2" fmla="*/ 1280346 h 1679987"/>
              <a:gd name="connsiteX3" fmla="*/ 9658420 w 9662615"/>
              <a:gd name="connsiteY3" fmla="*/ 1280106 h 1679987"/>
              <a:gd name="connsiteX4" fmla="*/ 9469546 w 9662615"/>
              <a:gd name="connsiteY4" fmla="*/ 1289837 h 1679987"/>
              <a:gd name="connsiteX5" fmla="*/ 9385895 w 9662615"/>
              <a:gd name="connsiteY5" fmla="*/ 1269203 h 1679987"/>
              <a:gd name="connsiteX6" fmla="*/ 9144767 w 9662615"/>
              <a:gd name="connsiteY6" fmla="*/ 1264120 h 1679987"/>
              <a:gd name="connsiteX7" fmla="*/ 8837252 w 9662615"/>
              <a:gd name="connsiteY7" fmla="*/ 1350515 h 1679987"/>
              <a:gd name="connsiteX8" fmla="*/ 8705466 w 9662615"/>
              <a:gd name="connsiteY8" fmla="*/ 1342419 h 1679987"/>
              <a:gd name="connsiteX9" fmla="*/ 8652221 w 9662615"/>
              <a:gd name="connsiteY9" fmla="*/ 1326906 h 1679987"/>
              <a:gd name="connsiteX10" fmla="*/ 8632312 w 9662615"/>
              <a:gd name="connsiteY10" fmla="*/ 1326025 h 1679987"/>
              <a:gd name="connsiteX11" fmla="*/ 8591582 w 9662615"/>
              <a:gd name="connsiteY11" fmla="*/ 1341666 h 1679987"/>
              <a:gd name="connsiteX12" fmla="*/ 8537336 w 9662615"/>
              <a:gd name="connsiteY12" fmla="*/ 1341684 h 1679987"/>
              <a:gd name="connsiteX13" fmla="*/ 8472508 w 9662615"/>
              <a:gd name="connsiteY13" fmla="*/ 1363109 h 1679987"/>
              <a:gd name="connsiteX14" fmla="*/ 8258477 w 9662615"/>
              <a:gd name="connsiteY14" fmla="*/ 1370666 h 1679987"/>
              <a:gd name="connsiteX15" fmla="*/ 8197961 w 9662615"/>
              <a:gd name="connsiteY15" fmla="*/ 1392804 h 1679987"/>
              <a:gd name="connsiteX16" fmla="*/ 8171196 w 9662615"/>
              <a:gd name="connsiteY16" fmla="*/ 1397216 h 1679987"/>
              <a:gd name="connsiteX17" fmla="*/ 8127667 w 9662615"/>
              <a:gd name="connsiteY17" fmla="*/ 1418254 h 1679987"/>
              <a:gd name="connsiteX18" fmla="*/ 7974579 w 9662615"/>
              <a:gd name="connsiteY18" fmla="*/ 1383439 h 1679987"/>
              <a:gd name="connsiteX19" fmla="*/ 7768351 w 9662615"/>
              <a:gd name="connsiteY19" fmla="*/ 1395051 h 1679987"/>
              <a:gd name="connsiteX20" fmla="*/ 7635985 w 9662615"/>
              <a:gd name="connsiteY20" fmla="*/ 1386363 h 1679987"/>
              <a:gd name="connsiteX21" fmla="*/ 7466069 w 9662615"/>
              <a:gd name="connsiteY21" fmla="*/ 1377654 h 1679987"/>
              <a:gd name="connsiteX22" fmla="*/ 7355642 w 9662615"/>
              <a:gd name="connsiteY22" fmla="*/ 1407761 h 1679987"/>
              <a:gd name="connsiteX23" fmla="*/ 7151610 w 9662615"/>
              <a:gd name="connsiteY23" fmla="*/ 1397856 h 1679987"/>
              <a:gd name="connsiteX24" fmla="*/ 7082147 w 9662615"/>
              <a:gd name="connsiteY24" fmla="*/ 1406113 h 1679987"/>
              <a:gd name="connsiteX25" fmla="*/ 7014958 w 9662615"/>
              <a:gd name="connsiteY25" fmla="*/ 1396883 h 1679987"/>
              <a:gd name="connsiteX26" fmla="*/ 6907567 w 9662615"/>
              <a:gd name="connsiteY26" fmla="*/ 1419149 h 1679987"/>
              <a:gd name="connsiteX27" fmla="*/ 6748428 w 9662615"/>
              <a:gd name="connsiteY27" fmla="*/ 1420308 h 1679987"/>
              <a:gd name="connsiteX28" fmla="*/ 6654257 w 9662615"/>
              <a:gd name="connsiteY28" fmla="*/ 1424143 h 1679987"/>
              <a:gd name="connsiteX29" fmla="*/ 6620123 w 9662615"/>
              <a:gd name="connsiteY29" fmla="*/ 1430535 h 1679987"/>
              <a:gd name="connsiteX30" fmla="*/ 6571355 w 9662615"/>
              <a:gd name="connsiteY30" fmla="*/ 1436144 h 1679987"/>
              <a:gd name="connsiteX31" fmla="*/ 6486557 w 9662615"/>
              <a:gd name="connsiteY31" fmla="*/ 1449861 h 1679987"/>
              <a:gd name="connsiteX32" fmla="*/ 6370419 w 9662615"/>
              <a:gd name="connsiteY32" fmla="*/ 1461649 h 1679987"/>
              <a:gd name="connsiteX33" fmla="*/ 6278839 w 9662615"/>
              <a:gd name="connsiteY33" fmla="*/ 1449160 h 1679987"/>
              <a:gd name="connsiteX34" fmla="*/ 6272455 w 9662615"/>
              <a:gd name="connsiteY34" fmla="*/ 1453191 h 1679987"/>
              <a:gd name="connsiteX35" fmla="*/ 6212659 w 9662615"/>
              <a:gd name="connsiteY35" fmla="*/ 1454850 h 1679987"/>
              <a:gd name="connsiteX36" fmla="*/ 6069317 w 9662615"/>
              <a:gd name="connsiteY36" fmla="*/ 1445838 h 1679987"/>
              <a:gd name="connsiteX37" fmla="*/ 5878477 w 9662615"/>
              <a:gd name="connsiteY37" fmla="*/ 1439180 h 1679987"/>
              <a:gd name="connsiteX38" fmla="*/ 5838387 w 9662615"/>
              <a:gd name="connsiteY38" fmla="*/ 1444679 h 1679987"/>
              <a:gd name="connsiteX39" fmla="*/ 5771136 w 9662615"/>
              <a:gd name="connsiteY39" fmla="*/ 1453639 h 1679987"/>
              <a:gd name="connsiteX40" fmla="*/ 5724081 w 9662615"/>
              <a:gd name="connsiteY40" fmla="*/ 1470431 h 1679987"/>
              <a:gd name="connsiteX41" fmla="*/ 5666577 w 9662615"/>
              <a:gd name="connsiteY41" fmla="*/ 1473921 h 1679987"/>
              <a:gd name="connsiteX42" fmla="*/ 5649068 w 9662615"/>
              <a:gd name="connsiteY42" fmla="*/ 1461676 h 1679987"/>
              <a:gd name="connsiteX43" fmla="*/ 5588902 w 9662615"/>
              <a:gd name="connsiteY43" fmla="*/ 1469647 h 1679987"/>
              <a:gd name="connsiteX44" fmla="*/ 5498090 w 9662615"/>
              <a:gd name="connsiteY44" fmla="*/ 1483173 h 1679987"/>
              <a:gd name="connsiteX45" fmla="*/ 5444641 w 9662615"/>
              <a:gd name="connsiteY45" fmla="*/ 1487602 h 1679987"/>
              <a:gd name="connsiteX46" fmla="*/ 5299812 w 9662615"/>
              <a:gd name="connsiteY46" fmla="*/ 1503362 h 1679987"/>
              <a:gd name="connsiteX47" fmla="*/ 5213947 w 9662615"/>
              <a:gd name="connsiteY47" fmla="*/ 1516637 h 1679987"/>
              <a:gd name="connsiteX48" fmla="*/ 5090342 w 9662615"/>
              <a:gd name="connsiteY48" fmla="*/ 1546680 h 1679987"/>
              <a:gd name="connsiteX49" fmla="*/ 5129812 w 9662615"/>
              <a:gd name="connsiteY49" fmla="*/ 1521277 h 1679987"/>
              <a:gd name="connsiteX50" fmla="*/ 5059484 w 9662615"/>
              <a:gd name="connsiteY50" fmla="*/ 1546802 h 1679987"/>
              <a:gd name="connsiteX51" fmla="*/ 5038524 w 9662615"/>
              <a:gd name="connsiteY51" fmla="*/ 1545675 h 1679987"/>
              <a:gd name="connsiteX52" fmla="*/ 5026564 w 9662615"/>
              <a:gd name="connsiteY52" fmla="*/ 1545376 h 1679987"/>
              <a:gd name="connsiteX53" fmla="*/ 4969433 w 9662615"/>
              <a:gd name="connsiteY53" fmla="*/ 1550865 h 1679987"/>
              <a:gd name="connsiteX54" fmla="*/ 4929254 w 9662615"/>
              <a:gd name="connsiteY54" fmla="*/ 1563452 h 1679987"/>
              <a:gd name="connsiteX55" fmla="*/ 4871726 w 9662615"/>
              <a:gd name="connsiteY55" fmla="*/ 1570584 h 1679987"/>
              <a:gd name="connsiteX56" fmla="*/ 4843267 w 9662615"/>
              <a:gd name="connsiteY56" fmla="*/ 1561459 h 1679987"/>
              <a:gd name="connsiteX57" fmla="*/ 4821058 w 9662615"/>
              <a:gd name="connsiteY57" fmla="*/ 1553078 h 1679987"/>
              <a:gd name="connsiteX58" fmla="*/ 4791466 w 9662615"/>
              <a:gd name="connsiteY58" fmla="*/ 1561324 h 1679987"/>
              <a:gd name="connsiteX59" fmla="*/ 4784247 w 9662615"/>
              <a:gd name="connsiteY59" fmla="*/ 1562342 h 1679987"/>
              <a:gd name="connsiteX60" fmla="*/ 4739309 w 9662615"/>
              <a:gd name="connsiteY60" fmla="*/ 1553948 h 1679987"/>
              <a:gd name="connsiteX61" fmla="*/ 4697562 w 9662615"/>
              <a:gd name="connsiteY61" fmla="*/ 1551206 h 1679987"/>
              <a:gd name="connsiteX62" fmla="*/ 4650737 w 9662615"/>
              <a:gd name="connsiteY62" fmla="*/ 1537381 h 1679987"/>
              <a:gd name="connsiteX63" fmla="*/ 4583150 w 9662615"/>
              <a:gd name="connsiteY63" fmla="*/ 1529064 h 1679987"/>
              <a:gd name="connsiteX64" fmla="*/ 4521734 w 9662615"/>
              <a:gd name="connsiteY64" fmla="*/ 1529359 h 1679987"/>
              <a:gd name="connsiteX65" fmla="*/ 4382398 w 9662615"/>
              <a:gd name="connsiteY65" fmla="*/ 1534108 h 1679987"/>
              <a:gd name="connsiteX66" fmla="*/ 4221826 w 9662615"/>
              <a:gd name="connsiteY66" fmla="*/ 1500972 h 1679987"/>
              <a:gd name="connsiteX67" fmla="*/ 4096601 w 9662615"/>
              <a:gd name="connsiteY67" fmla="*/ 1521563 h 1679987"/>
              <a:gd name="connsiteX68" fmla="*/ 3879195 w 9662615"/>
              <a:gd name="connsiteY68" fmla="*/ 1679987 h 1679987"/>
              <a:gd name="connsiteX69" fmla="*/ 3833906 w 9662615"/>
              <a:gd name="connsiteY69" fmla="*/ 1516637 h 1679987"/>
              <a:gd name="connsiteX70" fmla="*/ 3696258 w 9662615"/>
              <a:gd name="connsiteY70" fmla="*/ 1537563 h 1679987"/>
              <a:gd name="connsiteX71" fmla="*/ 3594070 w 9662615"/>
              <a:gd name="connsiteY71" fmla="*/ 1509422 h 1679987"/>
              <a:gd name="connsiteX72" fmla="*/ 3565233 w 9662615"/>
              <a:gd name="connsiteY72" fmla="*/ 1515122 h 1679987"/>
              <a:gd name="connsiteX73" fmla="*/ 3560267 w 9662615"/>
              <a:gd name="connsiteY73" fmla="*/ 1516288 h 1679987"/>
              <a:gd name="connsiteX74" fmla="*/ 3540258 w 9662615"/>
              <a:gd name="connsiteY74" fmla="*/ 1516976 h 1679987"/>
              <a:gd name="connsiteX75" fmla="*/ 3534780 w 9662615"/>
              <a:gd name="connsiteY75" fmla="*/ 1522141 h 1679987"/>
              <a:gd name="connsiteX76" fmla="*/ 3504783 w 9662615"/>
              <a:gd name="connsiteY76" fmla="*/ 1526739 h 1679987"/>
              <a:gd name="connsiteX77" fmla="*/ 3430805 w 9662615"/>
              <a:gd name="connsiteY77" fmla="*/ 1542521 h 1679987"/>
              <a:gd name="connsiteX78" fmla="*/ 3292707 w 9662615"/>
              <a:gd name="connsiteY78" fmla="*/ 1520490 h 1679987"/>
              <a:gd name="connsiteX79" fmla="*/ 3187872 w 9662615"/>
              <a:gd name="connsiteY79" fmla="*/ 1519991 h 1679987"/>
              <a:gd name="connsiteX80" fmla="*/ 3148026 w 9662615"/>
              <a:gd name="connsiteY80" fmla="*/ 1524777 h 1679987"/>
              <a:gd name="connsiteX81" fmla="*/ 3092394 w 9662615"/>
              <a:gd name="connsiteY81" fmla="*/ 1528115 h 1679987"/>
              <a:gd name="connsiteX82" fmla="*/ 2994200 w 9662615"/>
              <a:gd name="connsiteY82" fmla="*/ 1537857 h 1679987"/>
              <a:gd name="connsiteX83" fmla="*/ 2862301 w 9662615"/>
              <a:gd name="connsiteY83" fmla="*/ 1544250 h 1679987"/>
              <a:gd name="connsiteX84" fmla="*/ 2766335 w 9662615"/>
              <a:gd name="connsiteY84" fmla="*/ 1527662 h 1679987"/>
              <a:gd name="connsiteX85" fmla="*/ 2757836 w 9662615"/>
              <a:gd name="connsiteY85" fmla="*/ 1531371 h 1679987"/>
              <a:gd name="connsiteX86" fmla="*/ 2691555 w 9662615"/>
              <a:gd name="connsiteY86" fmla="*/ 1530283 h 1679987"/>
              <a:gd name="connsiteX87" fmla="*/ 2491676 w 9662615"/>
              <a:gd name="connsiteY87" fmla="*/ 1500859 h 1679987"/>
              <a:gd name="connsiteX88" fmla="*/ 2378036 w 9662615"/>
              <a:gd name="connsiteY88" fmla="*/ 1520645 h 1679987"/>
              <a:gd name="connsiteX89" fmla="*/ 2284269 w 9662615"/>
              <a:gd name="connsiteY89" fmla="*/ 1503068 h 1679987"/>
              <a:gd name="connsiteX90" fmla="*/ 2207104 w 9662615"/>
              <a:gd name="connsiteY90" fmla="*/ 1508888 h 1679987"/>
              <a:gd name="connsiteX91" fmla="*/ 2149226 w 9662615"/>
              <a:gd name="connsiteY91" fmla="*/ 1523409 h 1679987"/>
              <a:gd name="connsiteX92" fmla="*/ 2084783 w 9662615"/>
              <a:gd name="connsiteY92" fmla="*/ 1524245 h 1679987"/>
              <a:gd name="connsiteX93" fmla="*/ 2070075 w 9662615"/>
              <a:gd name="connsiteY93" fmla="*/ 1511285 h 1679987"/>
              <a:gd name="connsiteX94" fmla="*/ 2001057 w 9662615"/>
              <a:gd name="connsiteY94" fmla="*/ 1516449 h 1679987"/>
              <a:gd name="connsiteX95" fmla="*/ 1896330 w 9662615"/>
              <a:gd name="connsiteY95" fmla="*/ 1525725 h 1679987"/>
              <a:gd name="connsiteX96" fmla="*/ 1835994 w 9662615"/>
              <a:gd name="connsiteY96" fmla="*/ 1527678 h 1679987"/>
              <a:gd name="connsiteX97" fmla="*/ 1671119 w 9662615"/>
              <a:gd name="connsiteY97" fmla="*/ 1536701 h 1679987"/>
              <a:gd name="connsiteX98" fmla="*/ 1601337 w 9662615"/>
              <a:gd name="connsiteY98" fmla="*/ 1548552 h 1679987"/>
              <a:gd name="connsiteX99" fmla="*/ 1407755 w 9662615"/>
              <a:gd name="connsiteY99" fmla="*/ 1571444 h 1679987"/>
              <a:gd name="connsiteX100" fmla="*/ 1271994 w 9662615"/>
              <a:gd name="connsiteY100" fmla="*/ 1579471 h 1679987"/>
              <a:gd name="connsiteX101" fmla="*/ 1249226 w 9662615"/>
              <a:gd name="connsiteY101" fmla="*/ 1583140 h 1679987"/>
              <a:gd name="connsiteX102" fmla="*/ 1217719 w 9662615"/>
              <a:gd name="connsiteY102" fmla="*/ 1580863 h 1679987"/>
              <a:gd name="connsiteX103" fmla="*/ 1091432 w 9662615"/>
              <a:gd name="connsiteY103" fmla="*/ 1571003 h 1679987"/>
              <a:gd name="connsiteX104" fmla="*/ 992039 w 9662615"/>
              <a:gd name="connsiteY104" fmla="*/ 1556662 h 1679987"/>
              <a:gd name="connsiteX105" fmla="*/ 868264 w 9662615"/>
              <a:gd name="connsiteY105" fmla="*/ 1566392 h 1679987"/>
              <a:gd name="connsiteX106" fmla="*/ 792765 w 9662615"/>
              <a:gd name="connsiteY106" fmla="*/ 1563102 h 1679987"/>
              <a:gd name="connsiteX107" fmla="*/ 669055 w 9662615"/>
              <a:gd name="connsiteY107" fmla="*/ 1543638 h 1679987"/>
              <a:gd name="connsiteX108" fmla="*/ 506152 w 9662615"/>
              <a:gd name="connsiteY108" fmla="*/ 1549124 h 1679987"/>
              <a:gd name="connsiteX109" fmla="*/ 472797 w 9662615"/>
              <a:gd name="connsiteY109" fmla="*/ 1568904 h 1679987"/>
              <a:gd name="connsiteX110" fmla="*/ 427864 w 9662615"/>
              <a:gd name="connsiteY110" fmla="*/ 1580848 h 1679987"/>
              <a:gd name="connsiteX111" fmla="*/ 408381 w 9662615"/>
              <a:gd name="connsiteY111" fmla="*/ 1552940 h 1679987"/>
              <a:gd name="connsiteX112" fmla="*/ 267163 w 9662615"/>
              <a:gd name="connsiteY112" fmla="*/ 1531913 h 1679987"/>
              <a:gd name="connsiteX113" fmla="*/ 196644 w 9662615"/>
              <a:gd name="connsiteY113" fmla="*/ 1524565 h 1679987"/>
              <a:gd name="connsiteX114" fmla="*/ 86819 w 9662615"/>
              <a:gd name="connsiteY114" fmla="*/ 1519517 h 1679987"/>
              <a:gd name="connsiteX115" fmla="*/ 53369 w 9662615"/>
              <a:gd name="connsiteY115" fmla="*/ 1516853 h 1679987"/>
              <a:gd name="connsiteX116" fmla="*/ 2359 w 9662615"/>
              <a:gd name="connsiteY116" fmla="*/ 1515247 h 1679987"/>
              <a:gd name="connsiteX117" fmla="*/ 0 w 9662615"/>
              <a:gd name="connsiteY117" fmla="*/ 1514932 h 1679987"/>
              <a:gd name="connsiteX118" fmla="*/ 0 w 9662615"/>
              <a:gd name="connsiteY118" fmla="*/ 0 h 1679987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723719"/>
              <a:gd name="connsiteX1" fmla="*/ 9662615 w 9662615"/>
              <a:gd name="connsiteY1" fmla="*/ 0 h 1723719"/>
              <a:gd name="connsiteX2" fmla="*/ 9662615 w 9662615"/>
              <a:gd name="connsiteY2" fmla="*/ 1280346 h 1723719"/>
              <a:gd name="connsiteX3" fmla="*/ 9658420 w 9662615"/>
              <a:gd name="connsiteY3" fmla="*/ 1280106 h 1723719"/>
              <a:gd name="connsiteX4" fmla="*/ 9469546 w 9662615"/>
              <a:gd name="connsiteY4" fmla="*/ 1289837 h 1723719"/>
              <a:gd name="connsiteX5" fmla="*/ 9385895 w 9662615"/>
              <a:gd name="connsiteY5" fmla="*/ 1269203 h 1723719"/>
              <a:gd name="connsiteX6" fmla="*/ 9144767 w 9662615"/>
              <a:gd name="connsiteY6" fmla="*/ 1264120 h 1723719"/>
              <a:gd name="connsiteX7" fmla="*/ 8837252 w 9662615"/>
              <a:gd name="connsiteY7" fmla="*/ 1350515 h 1723719"/>
              <a:gd name="connsiteX8" fmla="*/ 8705466 w 9662615"/>
              <a:gd name="connsiteY8" fmla="*/ 1342419 h 1723719"/>
              <a:gd name="connsiteX9" fmla="*/ 8652221 w 9662615"/>
              <a:gd name="connsiteY9" fmla="*/ 1326906 h 1723719"/>
              <a:gd name="connsiteX10" fmla="*/ 8632312 w 9662615"/>
              <a:gd name="connsiteY10" fmla="*/ 1326025 h 1723719"/>
              <a:gd name="connsiteX11" fmla="*/ 8591582 w 9662615"/>
              <a:gd name="connsiteY11" fmla="*/ 1341666 h 1723719"/>
              <a:gd name="connsiteX12" fmla="*/ 8537336 w 9662615"/>
              <a:gd name="connsiteY12" fmla="*/ 1341684 h 1723719"/>
              <a:gd name="connsiteX13" fmla="*/ 8472508 w 9662615"/>
              <a:gd name="connsiteY13" fmla="*/ 1363109 h 1723719"/>
              <a:gd name="connsiteX14" fmla="*/ 8258477 w 9662615"/>
              <a:gd name="connsiteY14" fmla="*/ 1370666 h 1723719"/>
              <a:gd name="connsiteX15" fmla="*/ 8197961 w 9662615"/>
              <a:gd name="connsiteY15" fmla="*/ 1392804 h 1723719"/>
              <a:gd name="connsiteX16" fmla="*/ 8171196 w 9662615"/>
              <a:gd name="connsiteY16" fmla="*/ 1397216 h 1723719"/>
              <a:gd name="connsiteX17" fmla="*/ 8127667 w 9662615"/>
              <a:gd name="connsiteY17" fmla="*/ 1418254 h 1723719"/>
              <a:gd name="connsiteX18" fmla="*/ 7974579 w 9662615"/>
              <a:gd name="connsiteY18" fmla="*/ 1383439 h 1723719"/>
              <a:gd name="connsiteX19" fmla="*/ 7768351 w 9662615"/>
              <a:gd name="connsiteY19" fmla="*/ 1395051 h 1723719"/>
              <a:gd name="connsiteX20" fmla="*/ 7635985 w 9662615"/>
              <a:gd name="connsiteY20" fmla="*/ 1386363 h 1723719"/>
              <a:gd name="connsiteX21" fmla="*/ 7466069 w 9662615"/>
              <a:gd name="connsiteY21" fmla="*/ 1377654 h 1723719"/>
              <a:gd name="connsiteX22" fmla="*/ 7355642 w 9662615"/>
              <a:gd name="connsiteY22" fmla="*/ 1407761 h 1723719"/>
              <a:gd name="connsiteX23" fmla="*/ 7151610 w 9662615"/>
              <a:gd name="connsiteY23" fmla="*/ 1397856 h 1723719"/>
              <a:gd name="connsiteX24" fmla="*/ 7082147 w 9662615"/>
              <a:gd name="connsiteY24" fmla="*/ 1406113 h 1723719"/>
              <a:gd name="connsiteX25" fmla="*/ 7014958 w 9662615"/>
              <a:gd name="connsiteY25" fmla="*/ 1396883 h 1723719"/>
              <a:gd name="connsiteX26" fmla="*/ 6907567 w 9662615"/>
              <a:gd name="connsiteY26" fmla="*/ 1419149 h 1723719"/>
              <a:gd name="connsiteX27" fmla="*/ 6748428 w 9662615"/>
              <a:gd name="connsiteY27" fmla="*/ 1420308 h 1723719"/>
              <a:gd name="connsiteX28" fmla="*/ 6654257 w 9662615"/>
              <a:gd name="connsiteY28" fmla="*/ 1424143 h 1723719"/>
              <a:gd name="connsiteX29" fmla="*/ 6620123 w 9662615"/>
              <a:gd name="connsiteY29" fmla="*/ 1430535 h 1723719"/>
              <a:gd name="connsiteX30" fmla="*/ 6571355 w 9662615"/>
              <a:gd name="connsiteY30" fmla="*/ 1436144 h 1723719"/>
              <a:gd name="connsiteX31" fmla="*/ 6486557 w 9662615"/>
              <a:gd name="connsiteY31" fmla="*/ 1449861 h 1723719"/>
              <a:gd name="connsiteX32" fmla="*/ 6370419 w 9662615"/>
              <a:gd name="connsiteY32" fmla="*/ 1461649 h 1723719"/>
              <a:gd name="connsiteX33" fmla="*/ 6278839 w 9662615"/>
              <a:gd name="connsiteY33" fmla="*/ 1449160 h 1723719"/>
              <a:gd name="connsiteX34" fmla="*/ 6272455 w 9662615"/>
              <a:gd name="connsiteY34" fmla="*/ 1453191 h 1723719"/>
              <a:gd name="connsiteX35" fmla="*/ 6212659 w 9662615"/>
              <a:gd name="connsiteY35" fmla="*/ 1454850 h 1723719"/>
              <a:gd name="connsiteX36" fmla="*/ 6069317 w 9662615"/>
              <a:gd name="connsiteY36" fmla="*/ 1445838 h 1723719"/>
              <a:gd name="connsiteX37" fmla="*/ 5878477 w 9662615"/>
              <a:gd name="connsiteY37" fmla="*/ 1439180 h 1723719"/>
              <a:gd name="connsiteX38" fmla="*/ 5838387 w 9662615"/>
              <a:gd name="connsiteY38" fmla="*/ 1444679 h 1723719"/>
              <a:gd name="connsiteX39" fmla="*/ 5771136 w 9662615"/>
              <a:gd name="connsiteY39" fmla="*/ 1453639 h 1723719"/>
              <a:gd name="connsiteX40" fmla="*/ 5724081 w 9662615"/>
              <a:gd name="connsiteY40" fmla="*/ 1470431 h 1723719"/>
              <a:gd name="connsiteX41" fmla="*/ 5666577 w 9662615"/>
              <a:gd name="connsiteY41" fmla="*/ 1473921 h 1723719"/>
              <a:gd name="connsiteX42" fmla="*/ 5649068 w 9662615"/>
              <a:gd name="connsiteY42" fmla="*/ 1461676 h 1723719"/>
              <a:gd name="connsiteX43" fmla="*/ 5588902 w 9662615"/>
              <a:gd name="connsiteY43" fmla="*/ 1469647 h 1723719"/>
              <a:gd name="connsiteX44" fmla="*/ 5498090 w 9662615"/>
              <a:gd name="connsiteY44" fmla="*/ 1483173 h 1723719"/>
              <a:gd name="connsiteX45" fmla="*/ 5444641 w 9662615"/>
              <a:gd name="connsiteY45" fmla="*/ 1487602 h 1723719"/>
              <a:gd name="connsiteX46" fmla="*/ 5299812 w 9662615"/>
              <a:gd name="connsiteY46" fmla="*/ 1503362 h 1723719"/>
              <a:gd name="connsiteX47" fmla="*/ 5213947 w 9662615"/>
              <a:gd name="connsiteY47" fmla="*/ 1516637 h 1723719"/>
              <a:gd name="connsiteX48" fmla="*/ 5090342 w 9662615"/>
              <a:gd name="connsiteY48" fmla="*/ 1546680 h 1723719"/>
              <a:gd name="connsiteX49" fmla="*/ 5129812 w 9662615"/>
              <a:gd name="connsiteY49" fmla="*/ 1521277 h 1723719"/>
              <a:gd name="connsiteX50" fmla="*/ 5059484 w 9662615"/>
              <a:gd name="connsiteY50" fmla="*/ 1546802 h 1723719"/>
              <a:gd name="connsiteX51" fmla="*/ 5038524 w 9662615"/>
              <a:gd name="connsiteY51" fmla="*/ 1545675 h 1723719"/>
              <a:gd name="connsiteX52" fmla="*/ 5026564 w 9662615"/>
              <a:gd name="connsiteY52" fmla="*/ 1545376 h 1723719"/>
              <a:gd name="connsiteX53" fmla="*/ 4969433 w 9662615"/>
              <a:gd name="connsiteY53" fmla="*/ 1550865 h 1723719"/>
              <a:gd name="connsiteX54" fmla="*/ 4929254 w 9662615"/>
              <a:gd name="connsiteY54" fmla="*/ 1563452 h 1723719"/>
              <a:gd name="connsiteX55" fmla="*/ 4871726 w 9662615"/>
              <a:gd name="connsiteY55" fmla="*/ 1570584 h 1723719"/>
              <a:gd name="connsiteX56" fmla="*/ 4843267 w 9662615"/>
              <a:gd name="connsiteY56" fmla="*/ 1561459 h 1723719"/>
              <a:gd name="connsiteX57" fmla="*/ 4821058 w 9662615"/>
              <a:gd name="connsiteY57" fmla="*/ 1553078 h 1723719"/>
              <a:gd name="connsiteX58" fmla="*/ 4791466 w 9662615"/>
              <a:gd name="connsiteY58" fmla="*/ 1561324 h 1723719"/>
              <a:gd name="connsiteX59" fmla="*/ 4784247 w 9662615"/>
              <a:gd name="connsiteY59" fmla="*/ 1562342 h 1723719"/>
              <a:gd name="connsiteX60" fmla="*/ 4739309 w 9662615"/>
              <a:gd name="connsiteY60" fmla="*/ 1553948 h 1723719"/>
              <a:gd name="connsiteX61" fmla="*/ 4697562 w 9662615"/>
              <a:gd name="connsiteY61" fmla="*/ 1551206 h 1723719"/>
              <a:gd name="connsiteX62" fmla="*/ 4650737 w 9662615"/>
              <a:gd name="connsiteY62" fmla="*/ 1537381 h 1723719"/>
              <a:gd name="connsiteX63" fmla="*/ 4583150 w 9662615"/>
              <a:gd name="connsiteY63" fmla="*/ 1529064 h 1723719"/>
              <a:gd name="connsiteX64" fmla="*/ 4521734 w 9662615"/>
              <a:gd name="connsiteY64" fmla="*/ 1529359 h 1723719"/>
              <a:gd name="connsiteX65" fmla="*/ 4382398 w 9662615"/>
              <a:gd name="connsiteY65" fmla="*/ 1534108 h 1723719"/>
              <a:gd name="connsiteX66" fmla="*/ 4221826 w 9662615"/>
              <a:gd name="connsiteY66" fmla="*/ 1500972 h 1723719"/>
              <a:gd name="connsiteX67" fmla="*/ 4096601 w 9662615"/>
              <a:gd name="connsiteY67" fmla="*/ 1521563 h 1723719"/>
              <a:gd name="connsiteX68" fmla="*/ 3970635 w 9662615"/>
              <a:gd name="connsiteY68" fmla="*/ 1723719 h 1723719"/>
              <a:gd name="connsiteX69" fmla="*/ 3833906 w 9662615"/>
              <a:gd name="connsiteY69" fmla="*/ 1516637 h 1723719"/>
              <a:gd name="connsiteX70" fmla="*/ 3696258 w 9662615"/>
              <a:gd name="connsiteY70" fmla="*/ 1537563 h 1723719"/>
              <a:gd name="connsiteX71" fmla="*/ 3594070 w 9662615"/>
              <a:gd name="connsiteY71" fmla="*/ 1509422 h 1723719"/>
              <a:gd name="connsiteX72" fmla="*/ 3565233 w 9662615"/>
              <a:gd name="connsiteY72" fmla="*/ 1515122 h 1723719"/>
              <a:gd name="connsiteX73" fmla="*/ 3560267 w 9662615"/>
              <a:gd name="connsiteY73" fmla="*/ 1516288 h 1723719"/>
              <a:gd name="connsiteX74" fmla="*/ 3540258 w 9662615"/>
              <a:gd name="connsiteY74" fmla="*/ 1516976 h 1723719"/>
              <a:gd name="connsiteX75" fmla="*/ 3534780 w 9662615"/>
              <a:gd name="connsiteY75" fmla="*/ 1522141 h 1723719"/>
              <a:gd name="connsiteX76" fmla="*/ 3504783 w 9662615"/>
              <a:gd name="connsiteY76" fmla="*/ 1526739 h 1723719"/>
              <a:gd name="connsiteX77" fmla="*/ 3430805 w 9662615"/>
              <a:gd name="connsiteY77" fmla="*/ 1542521 h 1723719"/>
              <a:gd name="connsiteX78" fmla="*/ 3292707 w 9662615"/>
              <a:gd name="connsiteY78" fmla="*/ 1520490 h 1723719"/>
              <a:gd name="connsiteX79" fmla="*/ 3187872 w 9662615"/>
              <a:gd name="connsiteY79" fmla="*/ 1519991 h 1723719"/>
              <a:gd name="connsiteX80" fmla="*/ 3148026 w 9662615"/>
              <a:gd name="connsiteY80" fmla="*/ 1524777 h 1723719"/>
              <a:gd name="connsiteX81" fmla="*/ 3092394 w 9662615"/>
              <a:gd name="connsiteY81" fmla="*/ 1528115 h 1723719"/>
              <a:gd name="connsiteX82" fmla="*/ 2994200 w 9662615"/>
              <a:gd name="connsiteY82" fmla="*/ 1537857 h 1723719"/>
              <a:gd name="connsiteX83" fmla="*/ 2862301 w 9662615"/>
              <a:gd name="connsiteY83" fmla="*/ 1544250 h 1723719"/>
              <a:gd name="connsiteX84" fmla="*/ 2766335 w 9662615"/>
              <a:gd name="connsiteY84" fmla="*/ 1527662 h 1723719"/>
              <a:gd name="connsiteX85" fmla="*/ 2757836 w 9662615"/>
              <a:gd name="connsiteY85" fmla="*/ 1531371 h 1723719"/>
              <a:gd name="connsiteX86" fmla="*/ 2691555 w 9662615"/>
              <a:gd name="connsiteY86" fmla="*/ 1530283 h 1723719"/>
              <a:gd name="connsiteX87" fmla="*/ 2491676 w 9662615"/>
              <a:gd name="connsiteY87" fmla="*/ 1500859 h 1723719"/>
              <a:gd name="connsiteX88" fmla="*/ 2378036 w 9662615"/>
              <a:gd name="connsiteY88" fmla="*/ 1520645 h 1723719"/>
              <a:gd name="connsiteX89" fmla="*/ 2284269 w 9662615"/>
              <a:gd name="connsiteY89" fmla="*/ 1503068 h 1723719"/>
              <a:gd name="connsiteX90" fmla="*/ 2207104 w 9662615"/>
              <a:gd name="connsiteY90" fmla="*/ 1508888 h 1723719"/>
              <a:gd name="connsiteX91" fmla="*/ 2149226 w 9662615"/>
              <a:gd name="connsiteY91" fmla="*/ 1523409 h 1723719"/>
              <a:gd name="connsiteX92" fmla="*/ 2084783 w 9662615"/>
              <a:gd name="connsiteY92" fmla="*/ 1524245 h 1723719"/>
              <a:gd name="connsiteX93" fmla="*/ 2070075 w 9662615"/>
              <a:gd name="connsiteY93" fmla="*/ 1511285 h 1723719"/>
              <a:gd name="connsiteX94" fmla="*/ 2001057 w 9662615"/>
              <a:gd name="connsiteY94" fmla="*/ 1516449 h 1723719"/>
              <a:gd name="connsiteX95" fmla="*/ 1896330 w 9662615"/>
              <a:gd name="connsiteY95" fmla="*/ 1525725 h 1723719"/>
              <a:gd name="connsiteX96" fmla="*/ 1835994 w 9662615"/>
              <a:gd name="connsiteY96" fmla="*/ 1527678 h 1723719"/>
              <a:gd name="connsiteX97" fmla="*/ 1671119 w 9662615"/>
              <a:gd name="connsiteY97" fmla="*/ 1536701 h 1723719"/>
              <a:gd name="connsiteX98" fmla="*/ 1601337 w 9662615"/>
              <a:gd name="connsiteY98" fmla="*/ 1548552 h 1723719"/>
              <a:gd name="connsiteX99" fmla="*/ 1407755 w 9662615"/>
              <a:gd name="connsiteY99" fmla="*/ 1571444 h 1723719"/>
              <a:gd name="connsiteX100" fmla="*/ 1271994 w 9662615"/>
              <a:gd name="connsiteY100" fmla="*/ 1579471 h 1723719"/>
              <a:gd name="connsiteX101" fmla="*/ 1249226 w 9662615"/>
              <a:gd name="connsiteY101" fmla="*/ 1583140 h 1723719"/>
              <a:gd name="connsiteX102" fmla="*/ 1217719 w 9662615"/>
              <a:gd name="connsiteY102" fmla="*/ 1580863 h 1723719"/>
              <a:gd name="connsiteX103" fmla="*/ 1091432 w 9662615"/>
              <a:gd name="connsiteY103" fmla="*/ 1571003 h 1723719"/>
              <a:gd name="connsiteX104" fmla="*/ 992039 w 9662615"/>
              <a:gd name="connsiteY104" fmla="*/ 1556662 h 1723719"/>
              <a:gd name="connsiteX105" fmla="*/ 868264 w 9662615"/>
              <a:gd name="connsiteY105" fmla="*/ 1566392 h 1723719"/>
              <a:gd name="connsiteX106" fmla="*/ 792765 w 9662615"/>
              <a:gd name="connsiteY106" fmla="*/ 1563102 h 1723719"/>
              <a:gd name="connsiteX107" fmla="*/ 669055 w 9662615"/>
              <a:gd name="connsiteY107" fmla="*/ 1543638 h 1723719"/>
              <a:gd name="connsiteX108" fmla="*/ 506152 w 9662615"/>
              <a:gd name="connsiteY108" fmla="*/ 1549124 h 1723719"/>
              <a:gd name="connsiteX109" fmla="*/ 472797 w 9662615"/>
              <a:gd name="connsiteY109" fmla="*/ 1568904 h 1723719"/>
              <a:gd name="connsiteX110" fmla="*/ 427864 w 9662615"/>
              <a:gd name="connsiteY110" fmla="*/ 1580848 h 1723719"/>
              <a:gd name="connsiteX111" fmla="*/ 408381 w 9662615"/>
              <a:gd name="connsiteY111" fmla="*/ 1552940 h 1723719"/>
              <a:gd name="connsiteX112" fmla="*/ 267163 w 9662615"/>
              <a:gd name="connsiteY112" fmla="*/ 1531913 h 1723719"/>
              <a:gd name="connsiteX113" fmla="*/ 196644 w 9662615"/>
              <a:gd name="connsiteY113" fmla="*/ 1524565 h 1723719"/>
              <a:gd name="connsiteX114" fmla="*/ 86819 w 9662615"/>
              <a:gd name="connsiteY114" fmla="*/ 1519517 h 1723719"/>
              <a:gd name="connsiteX115" fmla="*/ 53369 w 9662615"/>
              <a:gd name="connsiteY115" fmla="*/ 1516853 h 1723719"/>
              <a:gd name="connsiteX116" fmla="*/ 2359 w 9662615"/>
              <a:gd name="connsiteY116" fmla="*/ 1515247 h 1723719"/>
              <a:gd name="connsiteX117" fmla="*/ 0 w 9662615"/>
              <a:gd name="connsiteY117" fmla="*/ 1514932 h 1723719"/>
              <a:gd name="connsiteX118" fmla="*/ 0 w 9662615"/>
              <a:gd name="connsiteY118" fmla="*/ 0 h 1723719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18664 w 9662615"/>
              <a:gd name="connsiteY3" fmla="*/ 1331789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408381 w 9662615"/>
              <a:gd name="connsiteY110" fmla="*/ 1552940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40355 w 9662615"/>
              <a:gd name="connsiteY103" fmla="*/ 1560638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71994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91872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601337 w 9662615"/>
              <a:gd name="connsiteY97" fmla="*/ 1548552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920184 w 9662615"/>
              <a:gd name="connsiteY94" fmla="*/ 1533676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9662615" h="1603018">
                <a:moveTo>
                  <a:pt x="0" y="0"/>
                </a:moveTo>
                <a:lnTo>
                  <a:pt x="9662615" y="0"/>
                </a:lnTo>
                <a:lnTo>
                  <a:pt x="9662615" y="1280346"/>
                </a:lnTo>
                <a:lnTo>
                  <a:pt x="9551077" y="1292033"/>
                </a:lnTo>
                <a:cubicBezTo>
                  <a:pt x="9489925" y="1291588"/>
                  <a:pt x="9543615" y="1296257"/>
                  <a:pt x="9469546" y="1289837"/>
                </a:cubicBezTo>
                <a:cubicBezTo>
                  <a:pt x="9413040" y="1331485"/>
                  <a:pt x="9340031" y="1268376"/>
                  <a:pt x="9326260" y="1277155"/>
                </a:cubicBezTo>
                <a:cubicBezTo>
                  <a:pt x="9234251" y="1284900"/>
                  <a:pt x="9225377" y="1258935"/>
                  <a:pt x="9144767" y="1264120"/>
                </a:cubicBezTo>
                <a:cubicBezTo>
                  <a:pt x="9159115" y="1310075"/>
                  <a:pt x="9066692" y="1304806"/>
                  <a:pt x="8976400" y="1326661"/>
                </a:cubicBezTo>
                <a:cubicBezTo>
                  <a:pt x="8931920" y="1325947"/>
                  <a:pt x="8871807" y="1351060"/>
                  <a:pt x="8828711" y="1346394"/>
                </a:cubicBezTo>
                <a:cubicBezTo>
                  <a:pt x="8809650" y="1326213"/>
                  <a:pt x="8718313" y="1358527"/>
                  <a:pt x="8695953" y="1346784"/>
                </a:cubicBezTo>
                <a:cubicBezTo>
                  <a:pt x="8694290" y="1355317"/>
                  <a:pt x="8661526" y="1349865"/>
                  <a:pt x="8652191" y="1345903"/>
                </a:cubicBezTo>
                <a:cubicBezTo>
                  <a:pt x="8641363" y="1349626"/>
                  <a:pt x="8603292" y="1341304"/>
                  <a:pt x="8591582" y="1341666"/>
                </a:cubicBezTo>
                <a:cubicBezTo>
                  <a:pt x="8568421" y="1323004"/>
                  <a:pt x="8565847" y="1352287"/>
                  <a:pt x="8537336" y="1341684"/>
                </a:cubicBezTo>
                <a:cubicBezTo>
                  <a:pt x="8524809" y="1348019"/>
                  <a:pt x="8445703" y="1377667"/>
                  <a:pt x="8416849" y="1367085"/>
                </a:cubicBezTo>
                <a:cubicBezTo>
                  <a:pt x="8350736" y="1379599"/>
                  <a:pt x="8346589" y="1391624"/>
                  <a:pt x="8278355" y="1386569"/>
                </a:cubicBezTo>
                <a:cubicBezTo>
                  <a:pt x="8268756" y="1398649"/>
                  <a:pt x="8183331" y="1371185"/>
                  <a:pt x="8197961" y="1392804"/>
                </a:cubicBezTo>
                <a:cubicBezTo>
                  <a:pt x="8175189" y="1391748"/>
                  <a:pt x="8158503" y="1383145"/>
                  <a:pt x="8171196" y="1397216"/>
                </a:cubicBezTo>
                <a:cubicBezTo>
                  <a:pt x="8141821" y="1397466"/>
                  <a:pt x="8125626" y="1386947"/>
                  <a:pt x="8087910" y="1386449"/>
                </a:cubicBezTo>
                <a:cubicBezTo>
                  <a:pt x="8029319" y="1362701"/>
                  <a:pt x="8020916" y="1407035"/>
                  <a:pt x="7974579" y="1383439"/>
                </a:cubicBezTo>
                <a:cubicBezTo>
                  <a:pt x="7912074" y="1402493"/>
                  <a:pt x="7841761" y="1389550"/>
                  <a:pt x="7768351" y="1395051"/>
                </a:cubicBezTo>
                <a:cubicBezTo>
                  <a:pt x="7741665" y="1390266"/>
                  <a:pt x="7663663" y="1410813"/>
                  <a:pt x="7635985" y="1386363"/>
                </a:cubicBezTo>
                <a:cubicBezTo>
                  <a:pt x="7646173" y="1415707"/>
                  <a:pt x="7542198" y="1378410"/>
                  <a:pt x="7466069" y="1377654"/>
                </a:cubicBezTo>
                <a:cubicBezTo>
                  <a:pt x="7427626" y="1403818"/>
                  <a:pt x="7337822" y="1398948"/>
                  <a:pt x="7355642" y="1407761"/>
                </a:cubicBezTo>
                <a:cubicBezTo>
                  <a:pt x="7270634" y="1390553"/>
                  <a:pt x="7306340" y="1403822"/>
                  <a:pt x="7215220" y="1397856"/>
                </a:cubicBezTo>
                <a:cubicBezTo>
                  <a:pt x="7175381" y="1421457"/>
                  <a:pt x="7122339" y="1428094"/>
                  <a:pt x="7082147" y="1406113"/>
                </a:cubicBezTo>
                <a:cubicBezTo>
                  <a:pt x="7040624" y="1425217"/>
                  <a:pt x="7029993" y="1391726"/>
                  <a:pt x="6987129" y="1404834"/>
                </a:cubicBezTo>
                <a:cubicBezTo>
                  <a:pt x="6953477" y="1411964"/>
                  <a:pt x="6957479" y="1421694"/>
                  <a:pt x="6907567" y="1419149"/>
                </a:cubicBezTo>
                <a:cubicBezTo>
                  <a:pt x="6863513" y="1408514"/>
                  <a:pt x="6803088" y="1434619"/>
                  <a:pt x="6748428" y="1420308"/>
                </a:cubicBezTo>
                <a:cubicBezTo>
                  <a:pt x="6728317" y="1416860"/>
                  <a:pt x="6666046" y="1417296"/>
                  <a:pt x="6654257" y="1424143"/>
                </a:cubicBezTo>
                <a:cubicBezTo>
                  <a:pt x="6641271" y="1425628"/>
                  <a:pt x="6626125" y="1423202"/>
                  <a:pt x="6620123" y="1430535"/>
                </a:cubicBezTo>
                <a:cubicBezTo>
                  <a:pt x="6610208" y="1439359"/>
                  <a:pt x="6564906" y="1425734"/>
                  <a:pt x="6571355" y="1436144"/>
                </a:cubicBezTo>
                <a:cubicBezTo>
                  <a:pt x="6539188" y="1426808"/>
                  <a:pt x="6513602" y="1445293"/>
                  <a:pt x="6486557" y="1449861"/>
                </a:cubicBezTo>
                <a:cubicBezTo>
                  <a:pt x="6461221" y="1440598"/>
                  <a:pt x="6429457" y="1459319"/>
                  <a:pt x="6370419" y="1461649"/>
                </a:cubicBezTo>
                <a:cubicBezTo>
                  <a:pt x="6342558" y="1450937"/>
                  <a:pt x="6330664" y="1463365"/>
                  <a:pt x="6278839" y="1449160"/>
                </a:cubicBezTo>
                <a:cubicBezTo>
                  <a:pt x="6277206" y="1450621"/>
                  <a:pt x="6275057" y="1451978"/>
                  <a:pt x="6272455" y="1453191"/>
                </a:cubicBezTo>
                <a:cubicBezTo>
                  <a:pt x="6257338" y="1460236"/>
                  <a:pt x="6230567" y="1460979"/>
                  <a:pt x="6212659" y="1454850"/>
                </a:cubicBezTo>
                <a:cubicBezTo>
                  <a:pt x="6130994" y="1436046"/>
                  <a:pt x="6135790" y="1448771"/>
                  <a:pt x="6069317" y="1445838"/>
                </a:cubicBezTo>
                <a:cubicBezTo>
                  <a:pt x="5994738" y="1444791"/>
                  <a:pt x="5975991" y="1456673"/>
                  <a:pt x="5878477" y="1439180"/>
                </a:cubicBezTo>
                <a:cubicBezTo>
                  <a:pt x="5870803" y="1447519"/>
                  <a:pt x="5859206" y="1448153"/>
                  <a:pt x="5838387" y="1444679"/>
                </a:cubicBezTo>
                <a:cubicBezTo>
                  <a:pt x="5802317" y="1444778"/>
                  <a:pt x="5810848" y="1465165"/>
                  <a:pt x="5771136" y="1453639"/>
                </a:cubicBezTo>
                <a:cubicBezTo>
                  <a:pt x="5780732" y="1464484"/>
                  <a:pt x="5704275" y="1459369"/>
                  <a:pt x="5724081" y="1470431"/>
                </a:cubicBezTo>
                <a:cubicBezTo>
                  <a:pt x="5703536" y="1480946"/>
                  <a:pt x="5687323" y="1464719"/>
                  <a:pt x="5666577" y="1473921"/>
                </a:cubicBezTo>
                <a:cubicBezTo>
                  <a:pt x="5640974" y="1476520"/>
                  <a:pt x="5678275" y="1461854"/>
                  <a:pt x="5649068" y="1461676"/>
                </a:cubicBezTo>
                <a:cubicBezTo>
                  <a:pt x="5614218" y="1463443"/>
                  <a:pt x="5608578" y="1443299"/>
                  <a:pt x="5588902" y="1469647"/>
                </a:cubicBezTo>
                <a:cubicBezTo>
                  <a:pt x="5550386" y="1464321"/>
                  <a:pt x="5546573" y="1476049"/>
                  <a:pt x="5498090" y="1483173"/>
                </a:cubicBezTo>
                <a:cubicBezTo>
                  <a:pt x="5475226" y="1477314"/>
                  <a:pt x="5459293" y="1480930"/>
                  <a:pt x="5444641" y="1487602"/>
                </a:cubicBezTo>
                <a:cubicBezTo>
                  <a:pt x="5395328" y="1487320"/>
                  <a:pt x="5353572" y="1498007"/>
                  <a:pt x="5299812" y="1503362"/>
                </a:cubicBezTo>
                <a:cubicBezTo>
                  <a:pt x="5238326" y="1497756"/>
                  <a:pt x="5303225" y="1514963"/>
                  <a:pt x="5245752" y="1520612"/>
                </a:cubicBezTo>
                <a:cubicBezTo>
                  <a:pt x="5190753" y="1507732"/>
                  <a:pt x="5205712" y="1518627"/>
                  <a:pt x="5177807" y="1526802"/>
                </a:cubicBezTo>
                <a:lnTo>
                  <a:pt x="5113910" y="1533205"/>
                </a:lnTo>
                <a:lnTo>
                  <a:pt x="5059484" y="1546802"/>
                </a:lnTo>
                <a:lnTo>
                  <a:pt x="5038524" y="1545675"/>
                </a:lnTo>
                <a:lnTo>
                  <a:pt x="5026564" y="1545376"/>
                </a:lnTo>
                <a:cubicBezTo>
                  <a:pt x="5006873" y="1544046"/>
                  <a:pt x="4987701" y="1552900"/>
                  <a:pt x="4969433" y="1550865"/>
                </a:cubicBezTo>
                <a:cubicBezTo>
                  <a:pt x="4943627" y="1555066"/>
                  <a:pt x="4892754" y="1568818"/>
                  <a:pt x="4871726" y="1570584"/>
                </a:cubicBezTo>
                <a:cubicBezTo>
                  <a:pt x="4863638" y="1570310"/>
                  <a:pt x="4846771" y="1559566"/>
                  <a:pt x="4843267" y="1561459"/>
                </a:cubicBezTo>
                <a:lnTo>
                  <a:pt x="4821058" y="1553078"/>
                </a:lnTo>
                <a:lnTo>
                  <a:pt x="4791466" y="1561324"/>
                </a:lnTo>
                <a:lnTo>
                  <a:pt x="4784247" y="1562342"/>
                </a:lnTo>
                <a:cubicBezTo>
                  <a:pt x="4770593" y="1574121"/>
                  <a:pt x="4776816" y="1558072"/>
                  <a:pt x="4739309" y="1553948"/>
                </a:cubicBezTo>
                <a:cubicBezTo>
                  <a:pt x="4684311" y="1578213"/>
                  <a:pt x="4712803" y="1566697"/>
                  <a:pt x="4697562" y="1551206"/>
                </a:cubicBezTo>
                <a:lnTo>
                  <a:pt x="4650737" y="1537381"/>
                </a:lnTo>
                <a:cubicBezTo>
                  <a:pt x="4628208" y="1530633"/>
                  <a:pt x="4609654" y="1567617"/>
                  <a:pt x="4583150" y="1529064"/>
                </a:cubicBezTo>
                <a:cubicBezTo>
                  <a:pt x="4575879" y="1527088"/>
                  <a:pt x="4527005" y="1532552"/>
                  <a:pt x="4521734" y="1529359"/>
                </a:cubicBezTo>
                <a:cubicBezTo>
                  <a:pt x="4457980" y="1517590"/>
                  <a:pt x="4465052" y="1532003"/>
                  <a:pt x="4382398" y="1534108"/>
                </a:cubicBezTo>
                <a:cubicBezTo>
                  <a:pt x="4347480" y="1506889"/>
                  <a:pt x="4310783" y="1494709"/>
                  <a:pt x="4221826" y="1500972"/>
                </a:cubicBezTo>
                <a:cubicBezTo>
                  <a:pt x="4174471" y="1526598"/>
                  <a:pt x="4136675" y="1542031"/>
                  <a:pt x="4096601" y="1521563"/>
                </a:cubicBezTo>
                <a:cubicBezTo>
                  <a:pt x="4015086" y="1550501"/>
                  <a:pt x="3986123" y="1519347"/>
                  <a:pt x="4002441" y="1528912"/>
                </a:cubicBezTo>
                <a:cubicBezTo>
                  <a:pt x="3967120" y="1539744"/>
                  <a:pt x="3931774" y="1526729"/>
                  <a:pt x="3833906" y="1516637"/>
                </a:cubicBezTo>
                <a:cubicBezTo>
                  <a:pt x="3781438" y="1538249"/>
                  <a:pt x="3822855" y="1526006"/>
                  <a:pt x="3763845" y="1501782"/>
                </a:cubicBezTo>
                <a:cubicBezTo>
                  <a:pt x="3734533" y="1525292"/>
                  <a:pt x="3677359" y="1524487"/>
                  <a:pt x="3673583" y="1501471"/>
                </a:cubicBezTo>
                <a:cubicBezTo>
                  <a:pt x="3663687" y="1502855"/>
                  <a:pt x="3650245" y="1528777"/>
                  <a:pt x="3640771" y="1531025"/>
                </a:cubicBezTo>
                <a:lnTo>
                  <a:pt x="3576170" y="1516288"/>
                </a:lnTo>
                <a:lnTo>
                  <a:pt x="3540258" y="1516976"/>
                </a:lnTo>
                <a:lnTo>
                  <a:pt x="3522853" y="1538044"/>
                </a:lnTo>
                <a:lnTo>
                  <a:pt x="3480929" y="1526739"/>
                </a:lnTo>
                <a:cubicBezTo>
                  <a:pt x="3469671" y="1527693"/>
                  <a:pt x="3444273" y="1543724"/>
                  <a:pt x="3430805" y="1542521"/>
                </a:cubicBezTo>
                <a:cubicBezTo>
                  <a:pt x="3386352" y="1529947"/>
                  <a:pt x="3347457" y="1537200"/>
                  <a:pt x="3292707" y="1520490"/>
                </a:cubicBezTo>
                <a:cubicBezTo>
                  <a:pt x="3271897" y="1516147"/>
                  <a:pt x="3203347" y="1513732"/>
                  <a:pt x="3187872" y="1519991"/>
                </a:cubicBezTo>
                <a:cubicBezTo>
                  <a:pt x="3173062" y="1520872"/>
                  <a:pt x="3157325" y="1517771"/>
                  <a:pt x="3148026" y="1524777"/>
                </a:cubicBezTo>
                <a:cubicBezTo>
                  <a:pt x="3133878" y="1533085"/>
                  <a:pt x="3089156" y="1517485"/>
                  <a:pt x="3092394" y="1528115"/>
                </a:cubicBezTo>
                <a:cubicBezTo>
                  <a:pt x="3060512" y="1517374"/>
                  <a:pt x="3025593" y="1534558"/>
                  <a:pt x="2994200" y="1537857"/>
                </a:cubicBezTo>
                <a:cubicBezTo>
                  <a:pt x="2969798" y="1527501"/>
                  <a:pt x="2927999" y="1544636"/>
                  <a:pt x="2862301" y="1544250"/>
                </a:cubicBezTo>
                <a:cubicBezTo>
                  <a:pt x="2835658" y="1532340"/>
                  <a:pt x="2818008" y="1544135"/>
                  <a:pt x="2766335" y="1527662"/>
                </a:cubicBezTo>
                <a:cubicBezTo>
                  <a:pt x="2764004" y="1529036"/>
                  <a:pt x="2761142" y="1530285"/>
                  <a:pt x="2757836" y="1531371"/>
                </a:cubicBezTo>
                <a:cubicBezTo>
                  <a:pt x="2738633" y="1537675"/>
                  <a:pt x="2708957" y="1537188"/>
                  <a:pt x="2691555" y="1530283"/>
                </a:cubicBezTo>
                <a:cubicBezTo>
                  <a:pt x="2608810" y="1507878"/>
                  <a:pt x="2611304" y="1510787"/>
                  <a:pt x="2539383" y="1504835"/>
                </a:cubicBezTo>
                <a:cubicBezTo>
                  <a:pt x="2457862" y="1500384"/>
                  <a:pt x="2478670" y="1542474"/>
                  <a:pt x="2378036" y="1520645"/>
                </a:cubicBezTo>
                <a:cubicBezTo>
                  <a:pt x="2366529" y="1528574"/>
                  <a:pt x="2341629" y="1515421"/>
                  <a:pt x="2320049" y="1511019"/>
                </a:cubicBezTo>
                <a:cubicBezTo>
                  <a:pt x="2280399" y="1509467"/>
                  <a:pt x="2278267" y="1522148"/>
                  <a:pt x="2238909" y="1508888"/>
                </a:cubicBezTo>
                <a:cubicBezTo>
                  <a:pt x="2245444" y="1520095"/>
                  <a:pt x="2163364" y="1519472"/>
                  <a:pt x="2181031" y="1531361"/>
                </a:cubicBezTo>
                <a:cubicBezTo>
                  <a:pt x="2154585" y="1540861"/>
                  <a:pt x="2138796" y="1516056"/>
                  <a:pt x="2112613" y="1524245"/>
                </a:cubicBezTo>
                <a:cubicBezTo>
                  <a:pt x="2083537" y="1525655"/>
                  <a:pt x="2078233" y="1524725"/>
                  <a:pt x="2046221" y="1523212"/>
                </a:cubicBezTo>
                <a:cubicBezTo>
                  <a:pt x="2007296" y="1523373"/>
                  <a:pt x="2032394" y="1491187"/>
                  <a:pt x="2001057" y="1516449"/>
                </a:cubicBezTo>
                <a:cubicBezTo>
                  <a:pt x="1960724" y="1509398"/>
                  <a:pt x="1976058" y="1528820"/>
                  <a:pt x="1920184" y="1533676"/>
                </a:cubicBezTo>
                <a:cubicBezTo>
                  <a:pt x="1897238" y="1526813"/>
                  <a:pt x="1877505" y="1527174"/>
                  <a:pt x="1835994" y="1527678"/>
                </a:cubicBezTo>
                <a:cubicBezTo>
                  <a:pt x="1794483" y="1528182"/>
                  <a:pt x="1726077" y="1533693"/>
                  <a:pt x="1671119" y="1536701"/>
                </a:cubicBezTo>
                <a:cubicBezTo>
                  <a:pt x="1605663" y="1528324"/>
                  <a:pt x="1630763" y="1553523"/>
                  <a:pt x="1565556" y="1556503"/>
                </a:cubicBezTo>
                <a:cubicBezTo>
                  <a:pt x="1501959" y="1539013"/>
                  <a:pt x="1462468" y="1572800"/>
                  <a:pt x="1407755" y="1571444"/>
                </a:cubicBezTo>
                <a:cubicBezTo>
                  <a:pt x="1319286" y="1555448"/>
                  <a:pt x="1429251" y="1585263"/>
                  <a:pt x="1291872" y="1579471"/>
                </a:cubicBezTo>
                <a:cubicBezTo>
                  <a:pt x="1284192" y="1576816"/>
                  <a:pt x="1243590" y="1599390"/>
                  <a:pt x="1245251" y="1603018"/>
                </a:cubicBezTo>
                <a:cubicBezTo>
                  <a:pt x="1236562" y="1601891"/>
                  <a:pt x="1184091" y="1586977"/>
                  <a:pt x="1181938" y="1592789"/>
                </a:cubicBezTo>
                <a:cubicBezTo>
                  <a:pt x="1138153" y="1593474"/>
                  <a:pt x="1130439" y="1578153"/>
                  <a:pt x="1091432" y="1571003"/>
                </a:cubicBezTo>
                <a:cubicBezTo>
                  <a:pt x="1007000" y="1580980"/>
                  <a:pt x="1001377" y="1557850"/>
                  <a:pt x="940355" y="1560638"/>
                </a:cubicBezTo>
                <a:cubicBezTo>
                  <a:pt x="891367" y="1572083"/>
                  <a:pt x="924846" y="1558773"/>
                  <a:pt x="868264" y="1566392"/>
                </a:cubicBezTo>
                <a:cubicBezTo>
                  <a:pt x="848640" y="1547574"/>
                  <a:pt x="814997" y="1568391"/>
                  <a:pt x="792765" y="1563102"/>
                </a:cubicBezTo>
                <a:cubicBezTo>
                  <a:pt x="758082" y="1585102"/>
                  <a:pt x="689950" y="1563038"/>
                  <a:pt x="653153" y="1563516"/>
                </a:cubicBezTo>
                <a:cubicBezTo>
                  <a:pt x="591300" y="1567692"/>
                  <a:pt x="576686" y="1582565"/>
                  <a:pt x="541933" y="1561051"/>
                </a:cubicBezTo>
                <a:cubicBezTo>
                  <a:pt x="537775" y="1570056"/>
                  <a:pt x="508236" y="1570304"/>
                  <a:pt x="472797" y="1568904"/>
                </a:cubicBezTo>
                <a:cubicBezTo>
                  <a:pt x="458898" y="1573560"/>
                  <a:pt x="425270" y="1567476"/>
                  <a:pt x="396059" y="1560970"/>
                </a:cubicBezTo>
                <a:cubicBezTo>
                  <a:pt x="431016" y="1548467"/>
                  <a:pt x="332180" y="1575204"/>
                  <a:pt x="336819" y="1560892"/>
                </a:cubicBezTo>
                <a:cubicBezTo>
                  <a:pt x="292157" y="1552383"/>
                  <a:pt x="263346" y="1557575"/>
                  <a:pt x="267163" y="1531913"/>
                </a:cubicBezTo>
                <a:cubicBezTo>
                  <a:pt x="253228" y="1516946"/>
                  <a:pt x="198100" y="1540864"/>
                  <a:pt x="196644" y="1524565"/>
                </a:cubicBezTo>
                <a:cubicBezTo>
                  <a:pt x="172602" y="1535342"/>
                  <a:pt x="127394" y="1518578"/>
                  <a:pt x="86819" y="1519517"/>
                </a:cubicBezTo>
                <a:cubicBezTo>
                  <a:pt x="78537" y="1512257"/>
                  <a:pt x="69224" y="1512723"/>
                  <a:pt x="53369" y="1516853"/>
                </a:cubicBezTo>
                <a:cubicBezTo>
                  <a:pt x="37131" y="1517503"/>
                  <a:pt x="19976" y="1516838"/>
                  <a:pt x="2359" y="1515247"/>
                </a:cubicBezTo>
                <a:lnTo>
                  <a:pt x="0" y="151493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63500" dist="127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B8C0BEF-1AD9-4002-9C03-EBFDBBE57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6538" y="475883"/>
            <a:ext cx="9662615" cy="1750949"/>
          </a:xfrm>
          <a:custGeom>
            <a:avLst/>
            <a:gdLst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4055448 w 9662615"/>
              <a:gd name="connsiteY72" fmla="*/ 1528913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86537 w 9662615"/>
              <a:gd name="connsiteY72" fmla="*/ 1523612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78036 w 9662615"/>
              <a:gd name="connsiteY92" fmla="*/ 1520645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89320 w 9662615"/>
              <a:gd name="connsiteY68" fmla="*/ 1534660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921303 w 9662615"/>
              <a:gd name="connsiteY56" fmla="*/ 1575379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082104 w 9662615"/>
              <a:gd name="connsiteY49" fmla="*/ 1547781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26564 w 9662615"/>
              <a:gd name="connsiteY53" fmla="*/ 1545376 h 1598136"/>
              <a:gd name="connsiteX54" fmla="*/ 4969433 w 9662615"/>
              <a:gd name="connsiteY54" fmla="*/ 1540263 h 1598136"/>
              <a:gd name="connsiteX55" fmla="*/ 4921303 w 9662615"/>
              <a:gd name="connsiteY55" fmla="*/ 1575379 h 1598136"/>
              <a:gd name="connsiteX56" fmla="*/ 4863775 w 9662615"/>
              <a:gd name="connsiteY56" fmla="*/ 1562633 h 1598136"/>
              <a:gd name="connsiteX57" fmla="*/ 4847242 w 9662615"/>
              <a:gd name="connsiteY57" fmla="*/ 1565435 h 1598136"/>
              <a:gd name="connsiteX58" fmla="*/ 4856839 w 9662615"/>
              <a:gd name="connsiteY58" fmla="*/ 1598136 h 1598136"/>
              <a:gd name="connsiteX59" fmla="*/ 4791466 w 9662615"/>
              <a:gd name="connsiteY59" fmla="*/ 1561324 h 1598136"/>
              <a:gd name="connsiteX60" fmla="*/ 4784247 w 9662615"/>
              <a:gd name="connsiteY60" fmla="*/ 1562342 h 1598136"/>
              <a:gd name="connsiteX61" fmla="*/ 4748477 w 9662615"/>
              <a:gd name="connsiteY61" fmla="*/ 1556925 h 1598136"/>
              <a:gd name="connsiteX62" fmla="*/ 4730033 w 9662615"/>
              <a:gd name="connsiteY62" fmla="*/ 1555274 h 1598136"/>
              <a:gd name="connsiteX63" fmla="*/ 4724747 w 9662615"/>
              <a:gd name="connsiteY63" fmla="*/ 1552439 h 1598136"/>
              <a:gd name="connsiteX64" fmla="*/ 4697562 w 9662615"/>
              <a:gd name="connsiteY64" fmla="*/ 1551206 h 1598136"/>
              <a:gd name="connsiteX65" fmla="*/ 4662664 w 9662615"/>
              <a:gd name="connsiteY65" fmla="*/ 1573162 h 1598136"/>
              <a:gd name="connsiteX66" fmla="*/ 4603028 w 9662615"/>
              <a:gd name="connsiteY66" fmla="*/ 1568821 h 1598136"/>
              <a:gd name="connsiteX67" fmla="*/ 4541612 w 9662615"/>
              <a:gd name="connsiteY67" fmla="*/ 1545262 h 1598136"/>
              <a:gd name="connsiteX68" fmla="*/ 4422155 w 9662615"/>
              <a:gd name="connsiteY68" fmla="*/ 1542059 h 1598136"/>
              <a:gd name="connsiteX69" fmla="*/ 4221826 w 9662615"/>
              <a:gd name="connsiteY69" fmla="*/ 1508923 h 1598136"/>
              <a:gd name="connsiteX70" fmla="*/ 4096601 w 9662615"/>
              <a:gd name="connsiteY70" fmla="*/ 1521563 h 1598136"/>
              <a:gd name="connsiteX71" fmla="*/ 3970635 w 9662615"/>
              <a:gd name="connsiteY71" fmla="*/ 1544815 h 1598136"/>
              <a:gd name="connsiteX72" fmla="*/ 3833906 w 9662615"/>
              <a:gd name="connsiteY72" fmla="*/ 1516637 h 1598136"/>
              <a:gd name="connsiteX73" fmla="*/ 3696258 w 9662615"/>
              <a:gd name="connsiteY73" fmla="*/ 1537563 h 1598136"/>
              <a:gd name="connsiteX74" fmla="*/ 3594070 w 9662615"/>
              <a:gd name="connsiteY74" fmla="*/ 1509422 h 1598136"/>
              <a:gd name="connsiteX75" fmla="*/ 3565233 w 9662615"/>
              <a:gd name="connsiteY75" fmla="*/ 1515122 h 1598136"/>
              <a:gd name="connsiteX76" fmla="*/ 3560267 w 9662615"/>
              <a:gd name="connsiteY76" fmla="*/ 1516288 h 1598136"/>
              <a:gd name="connsiteX77" fmla="*/ 3540258 w 9662615"/>
              <a:gd name="connsiteY77" fmla="*/ 1516976 h 1598136"/>
              <a:gd name="connsiteX78" fmla="*/ 3534780 w 9662615"/>
              <a:gd name="connsiteY78" fmla="*/ 1522141 h 1598136"/>
              <a:gd name="connsiteX79" fmla="*/ 3504783 w 9662615"/>
              <a:gd name="connsiteY79" fmla="*/ 1526739 h 1598136"/>
              <a:gd name="connsiteX80" fmla="*/ 3430805 w 9662615"/>
              <a:gd name="connsiteY80" fmla="*/ 1542521 h 1598136"/>
              <a:gd name="connsiteX81" fmla="*/ 3292707 w 9662615"/>
              <a:gd name="connsiteY81" fmla="*/ 1520490 h 1598136"/>
              <a:gd name="connsiteX82" fmla="*/ 3187872 w 9662615"/>
              <a:gd name="connsiteY82" fmla="*/ 1519991 h 1598136"/>
              <a:gd name="connsiteX83" fmla="*/ 3148026 w 9662615"/>
              <a:gd name="connsiteY83" fmla="*/ 1524777 h 1598136"/>
              <a:gd name="connsiteX84" fmla="*/ 3092394 w 9662615"/>
              <a:gd name="connsiteY84" fmla="*/ 1528115 h 1598136"/>
              <a:gd name="connsiteX85" fmla="*/ 2994200 w 9662615"/>
              <a:gd name="connsiteY85" fmla="*/ 1537857 h 1598136"/>
              <a:gd name="connsiteX86" fmla="*/ 2862301 w 9662615"/>
              <a:gd name="connsiteY86" fmla="*/ 1544250 h 1598136"/>
              <a:gd name="connsiteX87" fmla="*/ 2766335 w 9662615"/>
              <a:gd name="connsiteY87" fmla="*/ 1527662 h 1598136"/>
              <a:gd name="connsiteX88" fmla="*/ 2757836 w 9662615"/>
              <a:gd name="connsiteY88" fmla="*/ 1531371 h 1598136"/>
              <a:gd name="connsiteX89" fmla="*/ 2691555 w 9662615"/>
              <a:gd name="connsiteY89" fmla="*/ 1530283 h 1598136"/>
              <a:gd name="connsiteX90" fmla="*/ 2491676 w 9662615"/>
              <a:gd name="connsiteY90" fmla="*/ 1500859 h 1598136"/>
              <a:gd name="connsiteX91" fmla="*/ 2378036 w 9662615"/>
              <a:gd name="connsiteY91" fmla="*/ 1520645 h 1598136"/>
              <a:gd name="connsiteX92" fmla="*/ 2284269 w 9662615"/>
              <a:gd name="connsiteY92" fmla="*/ 1503068 h 1598136"/>
              <a:gd name="connsiteX93" fmla="*/ 2207104 w 9662615"/>
              <a:gd name="connsiteY93" fmla="*/ 1508888 h 1598136"/>
              <a:gd name="connsiteX94" fmla="*/ 2149226 w 9662615"/>
              <a:gd name="connsiteY94" fmla="*/ 1523409 h 1598136"/>
              <a:gd name="connsiteX95" fmla="*/ 2084783 w 9662615"/>
              <a:gd name="connsiteY95" fmla="*/ 1524245 h 1598136"/>
              <a:gd name="connsiteX96" fmla="*/ 2070075 w 9662615"/>
              <a:gd name="connsiteY96" fmla="*/ 1511285 h 1598136"/>
              <a:gd name="connsiteX97" fmla="*/ 2001057 w 9662615"/>
              <a:gd name="connsiteY97" fmla="*/ 1516449 h 1598136"/>
              <a:gd name="connsiteX98" fmla="*/ 1896330 w 9662615"/>
              <a:gd name="connsiteY98" fmla="*/ 1525725 h 1598136"/>
              <a:gd name="connsiteX99" fmla="*/ 1835994 w 9662615"/>
              <a:gd name="connsiteY99" fmla="*/ 1527678 h 1598136"/>
              <a:gd name="connsiteX100" fmla="*/ 1671119 w 9662615"/>
              <a:gd name="connsiteY100" fmla="*/ 1536701 h 1598136"/>
              <a:gd name="connsiteX101" fmla="*/ 1601337 w 9662615"/>
              <a:gd name="connsiteY101" fmla="*/ 1548552 h 1598136"/>
              <a:gd name="connsiteX102" fmla="*/ 1407755 w 9662615"/>
              <a:gd name="connsiteY102" fmla="*/ 1571444 h 1598136"/>
              <a:gd name="connsiteX103" fmla="*/ 1271994 w 9662615"/>
              <a:gd name="connsiteY103" fmla="*/ 1579471 h 1598136"/>
              <a:gd name="connsiteX104" fmla="*/ 1249226 w 9662615"/>
              <a:gd name="connsiteY104" fmla="*/ 1583140 h 1598136"/>
              <a:gd name="connsiteX105" fmla="*/ 1217719 w 9662615"/>
              <a:gd name="connsiteY105" fmla="*/ 1580863 h 1598136"/>
              <a:gd name="connsiteX106" fmla="*/ 1091432 w 9662615"/>
              <a:gd name="connsiteY106" fmla="*/ 1571003 h 1598136"/>
              <a:gd name="connsiteX107" fmla="*/ 992039 w 9662615"/>
              <a:gd name="connsiteY107" fmla="*/ 1556662 h 1598136"/>
              <a:gd name="connsiteX108" fmla="*/ 868264 w 9662615"/>
              <a:gd name="connsiteY108" fmla="*/ 1566392 h 1598136"/>
              <a:gd name="connsiteX109" fmla="*/ 792765 w 9662615"/>
              <a:gd name="connsiteY109" fmla="*/ 1563102 h 1598136"/>
              <a:gd name="connsiteX110" fmla="*/ 669055 w 9662615"/>
              <a:gd name="connsiteY110" fmla="*/ 1543638 h 1598136"/>
              <a:gd name="connsiteX111" fmla="*/ 506152 w 9662615"/>
              <a:gd name="connsiteY111" fmla="*/ 1549124 h 1598136"/>
              <a:gd name="connsiteX112" fmla="*/ 472797 w 9662615"/>
              <a:gd name="connsiteY112" fmla="*/ 1568904 h 1598136"/>
              <a:gd name="connsiteX113" fmla="*/ 427864 w 9662615"/>
              <a:gd name="connsiteY113" fmla="*/ 1580848 h 1598136"/>
              <a:gd name="connsiteX114" fmla="*/ 408381 w 9662615"/>
              <a:gd name="connsiteY114" fmla="*/ 1552940 h 1598136"/>
              <a:gd name="connsiteX115" fmla="*/ 267163 w 9662615"/>
              <a:gd name="connsiteY115" fmla="*/ 1531913 h 1598136"/>
              <a:gd name="connsiteX116" fmla="*/ 196644 w 9662615"/>
              <a:gd name="connsiteY116" fmla="*/ 1524565 h 1598136"/>
              <a:gd name="connsiteX117" fmla="*/ 86819 w 9662615"/>
              <a:gd name="connsiteY117" fmla="*/ 1519517 h 1598136"/>
              <a:gd name="connsiteX118" fmla="*/ 53369 w 9662615"/>
              <a:gd name="connsiteY118" fmla="*/ 1516853 h 1598136"/>
              <a:gd name="connsiteX119" fmla="*/ 2359 w 9662615"/>
              <a:gd name="connsiteY119" fmla="*/ 1515247 h 1598136"/>
              <a:gd name="connsiteX120" fmla="*/ 0 w 9662615"/>
              <a:gd name="connsiteY120" fmla="*/ 1514932 h 1598136"/>
              <a:gd name="connsiteX121" fmla="*/ 0 w 9662615"/>
              <a:gd name="connsiteY121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40263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50865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724747 w 9662615"/>
              <a:gd name="connsiteY62" fmla="*/ 1552439 h 1592835"/>
              <a:gd name="connsiteX63" fmla="*/ 4697562 w 9662615"/>
              <a:gd name="connsiteY63" fmla="*/ 1551206 h 1592835"/>
              <a:gd name="connsiteX64" fmla="*/ 4662664 w 9662615"/>
              <a:gd name="connsiteY64" fmla="*/ 1573162 h 1592835"/>
              <a:gd name="connsiteX65" fmla="*/ 4603028 w 9662615"/>
              <a:gd name="connsiteY65" fmla="*/ 1568821 h 1592835"/>
              <a:gd name="connsiteX66" fmla="*/ 4541612 w 9662615"/>
              <a:gd name="connsiteY66" fmla="*/ 1545262 h 1592835"/>
              <a:gd name="connsiteX67" fmla="*/ 4422155 w 9662615"/>
              <a:gd name="connsiteY67" fmla="*/ 1542059 h 1592835"/>
              <a:gd name="connsiteX68" fmla="*/ 4221826 w 9662615"/>
              <a:gd name="connsiteY68" fmla="*/ 1508923 h 1592835"/>
              <a:gd name="connsiteX69" fmla="*/ 4096601 w 9662615"/>
              <a:gd name="connsiteY69" fmla="*/ 1521563 h 1592835"/>
              <a:gd name="connsiteX70" fmla="*/ 3970635 w 9662615"/>
              <a:gd name="connsiteY70" fmla="*/ 1544815 h 1592835"/>
              <a:gd name="connsiteX71" fmla="*/ 3833906 w 9662615"/>
              <a:gd name="connsiteY71" fmla="*/ 1516637 h 1592835"/>
              <a:gd name="connsiteX72" fmla="*/ 3696258 w 9662615"/>
              <a:gd name="connsiteY72" fmla="*/ 1537563 h 1592835"/>
              <a:gd name="connsiteX73" fmla="*/ 3594070 w 9662615"/>
              <a:gd name="connsiteY73" fmla="*/ 1509422 h 1592835"/>
              <a:gd name="connsiteX74" fmla="*/ 3565233 w 9662615"/>
              <a:gd name="connsiteY74" fmla="*/ 1515122 h 1592835"/>
              <a:gd name="connsiteX75" fmla="*/ 3560267 w 9662615"/>
              <a:gd name="connsiteY75" fmla="*/ 1516288 h 1592835"/>
              <a:gd name="connsiteX76" fmla="*/ 3540258 w 9662615"/>
              <a:gd name="connsiteY76" fmla="*/ 1516976 h 1592835"/>
              <a:gd name="connsiteX77" fmla="*/ 3534780 w 9662615"/>
              <a:gd name="connsiteY77" fmla="*/ 1522141 h 1592835"/>
              <a:gd name="connsiteX78" fmla="*/ 3504783 w 9662615"/>
              <a:gd name="connsiteY78" fmla="*/ 1526739 h 1592835"/>
              <a:gd name="connsiteX79" fmla="*/ 3430805 w 9662615"/>
              <a:gd name="connsiteY79" fmla="*/ 1542521 h 1592835"/>
              <a:gd name="connsiteX80" fmla="*/ 3292707 w 9662615"/>
              <a:gd name="connsiteY80" fmla="*/ 1520490 h 1592835"/>
              <a:gd name="connsiteX81" fmla="*/ 3187872 w 9662615"/>
              <a:gd name="connsiteY81" fmla="*/ 1519991 h 1592835"/>
              <a:gd name="connsiteX82" fmla="*/ 3148026 w 9662615"/>
              <a:gd name="connsiteY82" fmla="*/ 1524777 h 1592835"/>
              <a:gd name="connsiteX83" fmla="*/ 3092394 w 9662615"/>
              <a:gd name="connsiteY83" fmla="*/ 1528115 h 1592835"/>
              <a:gd name="connsiteX84" fmla="*/ 2994200 w 9662615"/>
              <a:gd name="connsiteY84" fmla="*/ 1537857 h 1592835"/>
              <a:gd name="connsiteX85" fmla="*/ 2862301 w 9662615"/>
              <a:gd name="connsiteY85" fmla="*/ 1544250 h 1592835"/>
              <a:gd name="connsiteX86" fmla="*/ 2766335 w 9662615"/>
              <a:gd name="connsiteY86" fmla="*/ 1527662 h 1592835"/>
              <a:gd name="connsiteX87" fmla="*/ 2757836 w 9662615"/>
              <a:gd name="connsiteY87" fmla="*/ 1531371 h 1592835"/>
              <a:gd name="connsiteX88" fmla="*/ 2691555 w 9662615"/>
              <a:gd name="connsiteY88" fmla="*/ 1530283 h 1592835"/>
              <a:gd name="connsiteX89" fmla="*/ 2491676 w 9662615"/>
              <a:gd name="connsiteY89" fmla="*/ 1500859 h 1592835"/>
              <a:gd name="connsiteX90" fmla="*/ 2378036 w 9662615"/>
              <a:gd name="connsiteY90" fmla="*/ 1520645 h 1592835"/>
              <a:gd name="connsiteX91" fmla="*/ 2284269 w 9662615"/>
              <a:gd name="connsiteY91" fmla="*/ 1503068 h 1592835"/>
              <a:gd name="connsiteX92" fmla="*/ 2207104 w 9662615"/>
              <a:gd name="connsiteY92" fmla="*/ 1508888 h 1592835"/>
              <a:gd name="connsiteX93" fmla="*/ 2149226 w 9662615"/>
              <a:gd name="connsiteY93" fmla="*/ 1523409 h 1592835"/>
              <a:gd name="connsiteX94" fmla="*/ 2084783 w 9662615"/>
              <a:gd name="connsiteY94" fmla="*/ 1524245 h 1592835"/>
              <a:gd name="connsiteX95" fmla="*/ 2070075 w 9662615"/>
              <a:gd name="connsiteY95" fmla="*/ 1511285 h 1592835"/>
              <a:gd name="connsiteX96" fmla="*/ 2001057 w 9662615"/>
              <a:gd name="connsiteY96" fmla="*/ 1516449 h 1592835"/>
              <a:gd name="connsiteX97" fmla="*/ 1896330 w 9662615"/>
              <a:gd name="connsiteY97" fmla="*/ 1525725 h 1592835"/>
              <a:gd name="connsiteX98" fmla="*/ 1835994 w 9662615"/>
              <a:gd name="connsiteY98" fmla="*/ 1527678 h 1592835"/>
              <a:gd name="connsiteX99" fmla="*/ 1671119 w 9662615"/>
              <a:gd name="connsiteY99" fmla="*/ 1536701 h 1592835"/>
              <a:gd name="connsiteX100" fmla="*/ 1601337 w 9662615"/>
              <a:gd name="connsiteY100" fmla="*/ 1548552 h 1592835"/>
              <a:gd name="connsiteX101" fmla="*/ 1407755 w 9662615"/>
              <a:gd name="connsiteY101" fmla="*/ 1571444 h 1592835"/>
              <a:gd name="connsiteX102" fmla="*/ 1271994 w 9662615"/>
              <a:gd name="connsiteY102" fmla="*/ 1579471 h 1592835"/>
              <a:gd name="connsiteX103" fmla="*/ 1249226 w 9662615"/>
              <a:gd name="connsiteY103" fmla="*/ 1583140 h 1592835"/>
              <a:gd name="connsiteX104" fmla="*/ 1217719 w 9662615"/>
              <a:gd name="connsiteY104" fmla="*/ 1580863 h 1592835"/>
              <a:gd name="connsiteX105" fmla="*/ 1091432 w 9662615"/>
              <a:gd name="connsiteY105" fmla="*/ 1571003 h 1592835"/>
              <a:gd name="connsiteX106" fmla="*/ 992039 w 9662615"/>
              <a:gd name="connsiteY106" fmla="*/ 1556662 h 1592835"/>
              <a:gd name="connsiteX107" fmla="*/ 868264 w 9662615"/>
              <a:gd name="connsiteY107" fmla="*/ 1566392 h 1592835"/>
              <a:gd name="connsiteX108" fmla="*/ 792765 w 9662615"/>
              <a:gd name="connsiteY108" fmla="*/ 1563102 h 1592835"/>
              <a:gd name="connsiteX109" fmla="*/ 669055 w 9662615"/>
              <a:gd name="connsiteY109" fmla="*/ 1543638 h 1592835"/>
              <a:gd name="connsiteX110" fmla="*/ 506152 w 9662615"/>
              <a:gd name="connsiteY110" fmla="*/ 1549124 h 1592835"/>
              <a:gd name="connsiteX111" fmla="*/ 472797 w 9662615"/>
              <a:gd name="connsiteY111" fmla="*/ 1568904 h 1592835"/>
              <a:gd name="connsiteX112" fmla="*/ 427864 w 9662615"/>
              <a:gd name="connsiteY112" fmla="*/ 1580848 h 1592835"/>
              <a:gd name="connsiteX113" fmla="*/ 408381 w 9662615"/>
              <a:gd name="connsiteY113" fmla="*/ 1552940 h 1592835"/>
              <a:gd name="connsiteX114" fmla="*/ 267163 w 9662615"/>
              <a:gd name="connsiteY114" fmla="*/ 1531913 h 1592835"/>
              <a:gd name="connsiteX115" fmla="*/ 196644 w 9662615"/>
              <a:gd name="connsiteY115" fmla="*/ 1524565 h 1592835"/>
              <a:gd name="connsiteX116" fmla="*/ 86819 w 9662615"/>
              <a:gd name="connsiteY116" fmla="*/ 1519517 h 1592835"/>
              <a:gd name="connsiteX117" fmla="*/ 53369 w 9662615"/>
              <a:gd name="connsiteY117" fmla="*/ 1516853 h 1592835"/>
              <a:gd name="connsiteX118" fmla="*/ 2359 w 9662615"/>
              <a:gd name="connsiteY118" fmla="*/ 1515247 h 1592835"/>
              <a:gd name="connsiteX119" fmla="*/ 0 w 9662615"/>
              <a:gd name="connsiteY119" fmla="*/ 1514932 h 1592835"/>
              <a:gd name="connsiteX120" fmla="*/ 0 w 9662615"/>
              <a:gd name="connsiteY120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697562 w 9662615"/>
              <a:gd name="connsiteY62" fmla="*/ 1551206 h 1592835"/>
              <a:gd name="connsiteX63" fmla="*/ 4662664 w 9662615"/>
              <a:gd name="connsiteY63" fmla="*/ 1573162 h 1592835"/>
              <a:gd name="connsiteX64" fmla="*/ 4603028 w 9662615"/>
              <a:gd name="connsiteY64" fmla="*/ 1568821 h 1592835"/>
              <a:gd name="connsiteX65" fmla="*/ 4541612 w 9662615"/>
              <a:gd name="connsiteY65" fmla="*/ 1545262 h 1592835"/>
              <a:gd name="connsiteX66" fmla="*/ 4422155 w 9662615"/>
              <a:gd name="connsiteY66" fmla="*/ 1542059 h 1592835"/>
              <a:gd name="connsiteX67" fmla="*/ 4221826 w 9662615"/>
              <a:gd name="connsiteY67" fmla="*/ 1508923 h 1592835"/>
              <a:gd name="connsiteX68" fmla="*/ 4096601 w 9662615"/>
              <a:gd name="connsiteY68" fmla="*/ 1521563 h 1592835"/>
              <a:gd name="connsiteX69" fmla="*/ 3970635 w 9662615"/>
              <a:gd name="connsiteY69" fmla="*/ 1544815 h 1592835"/>
              <a:gd name="connsiteX70" fmla="*/ 3833906 w 9662615"/>
              <a:gd name="connsiteY70" fmla="*/ 1516637 h 1592835"/>
              <a:gd name="connsiteX71" fmla="*/ 3696258 w 9662615"/>
              <a:gd name="connsiteY71" fmla="*/ 1537563 h 1592835"/>
              <a:gd name="connsiteX72" fmla="*/ 3594070 w 9662615"/>
              <a:gd name="connsiteY72" fmla="*/ 1509422 h 1592835"/>
              <a:gd name="connsiteX73" fmla="*/ 3565233 w 9662615"/>
              <a:gd name="connsiteY73" fmla="*/ 1515122 h 1592835"/>
              <a:gd name="connsiteX74" fmla="*/ 3560267 w 9662615"/>
              <a:gd name="connsiteY74" fmla="*/ 1516288 h 1592835"/>
              <a:gd name="connsiteX75" fmla="*/ 3540258 w 9662615"/>
              <a:gd name="connsiteY75" fmla="*/ 1516976 h 1592835"/>
              <a:gd name="connsiteX76" fmla="*/ 3534780 w 9662615"/>
              <a:gd name="connsiteY76" fmla="*/ 1522141 h 1592835"/>
              <a:gd name="connsiteX77" fmla="*/ 3504783 w 9662615"/>
              <a:gd name="connsiteY77" fmla="*/ 1526739 h 1592835"/>
              <a:gd name="connsiteX78" fmla="*/ 3430805 w 9662615"/>
              <a:gd name="connsiteY78" fmla="*/ 1542521 h 1592835"/>
              <a:gd name="connsiteX79" fmla="*/ 3292707 w 9662615"/>
              <a:gd name="connsiteY79" fmla="*/ 1520490 h 1592835"/>
              <a:gd name="connsiteX80" fmla="*/ 3187872 w 9662615"/>
              <a:gd name="connsiteY80" fmla="*/ 1519991 h 1592835"/>
              <a:gd name="connsiteX81" fmla="*/ 3148026 w 9662615"/>
              <a:gd name="connsiteY81" fmla="*/ 1524777 h 1592835"/>
              <a:gd name="connsiteX82" fmla="*/ 3092394 w 9662615"/>
              <a:gd name="connsiteY82" fmla="*/ 1528115 h 1592835"/>
              <a:gd name="connsiteX83" fmla="*/ 2994200 w 9662615"/>
              <a:gd name="connsiteY83" fmla="*/ 1537857 h 1592835"/>
              <a:gd name="connsiteX84" fmla="*/ 2862301 w 9662615"/>
              <a:gd name="connsiteY84" fmla="*/ 1544250 h 1592835"/>
              <a:gd name="connsiteX85" fmla="*/ 2766335 w 9662615"/>
              <a:gd name="connsiteY85" fmla="*/ 1527662 h 1592835"/>
              <a:gd name="connsiteX86" fmla="*/ 2757836 w 9662615"/>
              <a:gd name="connsiteY86" fmla="*/ 1531371 h 1592835"/>
              <a:gd name="connsiteX87" fmla="*/ 2691555 w 9662615"/>
              <a:gd name="connsiteY87" fmla="*/ 1530283 h 1592835"/>
              <a:gd name="connsiteX88" fmla="*/ 2491676 w 9662615"/>
              <a:gd name="connsiteY88" fmla="*/ 1500859 h 1592835"/>
              <a:gd name="connsiteX89" fmla="*/ 2378036 w 9662615"/>
              <a:gd name="connsiteY89" fmla="*/ 1520645 h 1592835"/>
              <a:gd name="connsiteX90" fmla="*/ 2284269 w 9662615"/>
              <a:gd name="connsiteY90" fmla="*/ 1503068 h 1592835"/>
              <a:gd name="connsiteX91" fmla="*/ 2207104 w 9662615"/>
              <a:gd name="connsiteY91" fmla="*/ 1508888 h 1592835"/>
              <a:gd name="connsiteX92" fmla="*/ 2149226 w 9662615"/>
              <a:gd name="connsiteY92" fmla="*/ 1523409 h 1592835"/>
              <a:gd name="connsiteX93" fmla="*/ 2084783 w 9662615"/>
              <a:gd name="connsiteY93" fmla="*/ 1524245 h 1592835"/>
              <a:gd name="connsiteX94" fmla="*/ 2070075 w 9662615"/>
              <a:gd name="connsiteY94" fmla="*/ 1511285 h 1592835"/>
              <a:gd name="connsiteX95" fmla="*/ 2001057 w 9662615"/>
              <a:gd name="connsiteY95" fmla="*/ 1516449 h 1592835"/>
              <a:gd name="connsiteX96" fmla="*/ 1896330 w 9662615"/>
              <a:gd name="connsiteY96" fmla="*/ 1525725 h 1592835"/>
              <a:gd name="connsiteX97" fmla="*/ 1835994 w 9662615"/>
              <a:gd name="connsiteY97" fmla="*/ 1527678 h 1592835"/>
              <a:gd name="connsiteX98" fmla="*/ 1671119 w 9662615"/>
              <a:gd name="connsiteY98" fmla="*/ 1536701 h 1592835"/>
              <a:gd name="connsiteX99" fmla="*/ 1601337 w 9662615"/>
              <a:gd name="connsiteY99" fmla="*/ 1548552 h 1592835"/>
              <a:gd name="connsiteX100" fmla="*/ 1407755 w 9662615"/>
              <a:gd name="connsiteY100" fmla="*/ 1571444 h 1592835"/>
              <a:gd name="connsiteX101" fmla="*/ 1271994 w 9662615"/>
              <a:gd name="connsiteY101" fmla="*/ 1579471 h 1592835"/>
              <a:gd name="connsiteX102" fmla="*/ 1249226 w 9662615"/>
              <a:gd name="connsiteY102" fmla="*/ 1583140 h 1592835"/>
              <a:gd name="connsiteX103" fmla="*/ 1217719 w 9662615"/>
              <a:gd name="connsiteY103" fmla="*/ 1580863 h 1592835"/>
              <a:gd name="connsiteX104" fmla="*/ 1091432 w 9662615"/>
              <a:gd name="connsiteY104" fmla="*/ 1571003 h 1592835"/>
              <a:gd name="connsiteX105" fmla="*/ 992039 w 9662615"/>
              <a:gd name="connsiteY105" fmla="*/ 1556662 h 1592835"/>
              <a:gd name="connsiteX106" fmla="*/ 868264 w 9662615"/>
              <a:gd name="connsiteY106" fmla="*/ 1566392 h 1592835"/>
              <a:gd name="connsiteX107" fmla="*/ 792765 w 9662615"/>
              <a:gd name="connsiteY107" fmla="*/ 1563102 h 1592835"/>
              <a:gd name="connsiteX108" fmla="*/ 669055 w 9662615"/>
              <a:gd name="connsiteY108" fmla="*/ 1543638 h 1592835"/>
              <a:gd name="connsiteX109" fmla="*/ 506152 w 9662615"/>
              <a:gd name="connsiteY109" fmla="*/ 1549124 h 1592835"/>
              <a:gd name="connsiteX110" fmla="*/ 472797 w 9662615"/>
              <a:gd name="connsiteY110" fmla="*/ 1568904 h 1592835"/>
              <a:gd name="connsiteX111" fmla="*/ 427864 w 9662615"/>
              <a:gd name="connsiteY111" fmla="*/ 1580848 h 1592835"/>
              <a:gd name="connsiteX112" fmla="*/ 408381 w 9662615"/>
              <a:gd name="connsiteY112" fmla="*/ 1552940 h 1592835"/>
              <a:gd name="connsiteX113" fmla="*/ 267163 w 9662615"/>
              <a:gd name="connsiteY113" fmla="*/ 1531913 h 1592835"/>
              <a:gd name="connsiteX114" fmla="*/ 196644 w 9662615"/>
              <a:gd name="connsiteY114" fmla="*/ 1524565 h 1592835"/>
              <a:gd name="connsiteX115" fmla="*/ 86819 w 9662615"/>
              <a:gd name="connsiteY115" fmla="*/ 1519517 h 1592835"/>
              <a:gd name="connsiteX116" fmla="*/ 53369 w 9662615"/>
              <a:gd name="connsiteY116" fmla="*/ 1516853 h 1592835"/>
              <a:gd name="connsiteX117" fmla="*/ 2359 w 9662615"/>
              <a:gd name="connsiteY117" fmla="*/ 1515247 h 1592835"/>
              <a:gd name="connsiteX118" fmla="*/ 0 w 9662615"/>
              <a:gd name="connsiteY118" fmla="*/ 1514932 h 1592835"/>
              <a:gd name="connsiteX119" fmla="*/ 0 w 9662615"/>
              <a:gd name="connsiteY119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0033 w 9662615"/>
              <a:gd name="connsiteY60" fmla="*/ 1555274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5334 w 9662615"/>
              <a:gd name="connsiteY60" fmla="*/ 1581778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565435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21094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21094"/>
              <a:gd name="connsiteX1" fmla="*/ 9662615 w 9662615"/>
              <a:gd name="connsiteY1" fmla="*/ 0 h 1621094"/>
              <a:gd name="connsiteX2" fmla="*/ 9662615 w 9662615"/>
              <a:gd name="connsiteY2" fmla="*/ 1280346 h 1621094"/>
              <a:gd name="connsiteX3" fmla="*/ 9658420 w 9662615"/>
              <a:gd name="connsiteY3" fmla="*/ 1280106 h 1621094"/>
              <a:gd name="connsiteX4" fmla="*/ 9469546 w 9662615"/>
              <a:gd name="connsiteY4" fmla="*/ 1289837 h 1621094"/>
              <a:gd name="connsiteX5" fmla="*/ 9385895 w 9662615"/>
              <a:gd name="connsiteY5" fmla="*/ 1269203 h 1621094"/>
              <a:gd name="connsiteX6" fmla="*/ 9144767 w 9662615"/>
              <a:gd name="connsiteY6" fmla="*/ 1264120 h 1621094"/>
              <a:gd name="connsiteX7" fmla="*/ 8837252 w 9662615"/>
              <a:gd name="connsiteY7" fmla="*/ 1350515 h 1621094"/>
              <a:gd name="connsiteX8" fmla="*/ 8705466 w 9662615"/>
              <a:gd name="connsiteY8" fmla="*/ 1342419 h 1621094"/>
              <a:gd name="connsiteX9" fmla="*/ 8652221 w 9662615"/>
              <a:gd name="connsiteY9" fmla="*/ 1326906 h 1621094"/>
              <a:gd name="connsiteX10" fmla="*/ 8632312 w 9662615"/>
              <a:gd name="connsiteY10" fmla="*/ 1326025 h 1621094"/>
              <a:gd name="connsiteX11" fmla="*/ 8591582 w 9662615"/>
              <a:gd name="connsiteY11" fmla="*/ 1341666 h 1621094"/>
              <a:gd name="connsiteX12" fmla="*/ 8537336 w 9662615"/>
              <a:gd name="connsiteY12" fmla="*/ 1341684 h 1621094"/>
              <a:gd name="connsiteX13" fmla="*/ 8472508 w 9662615"/>
              <a:gd name="connsiteY13" fmla="*/ 1363109 h 1621094"/>
              <a:gd name="connsiteX14" fmla="*/ 8258477 w 9662615"/>
              <a:gd name="connsiteY14" fmla="*/ 1370666 h 1621094"/>
              <a:gd name="connsiteX15" fmla="*/ 8197961 w 9662615"/>
              <a:gd name="connsiteY15" fmla="*/ 1392804 h 1621094"/>
              <a:gd name="connsiteX16" fmla="*/ 8171196 w 9662615"/>
              <a:gd name="connsiteY16" fmla="*/ 1397216 h 1621094"/>
              <a:gd name="connsiteX17" fmla="*/ 8127667 w 9662615"/>
              <a:gd name="connsiteY17" fmla="*/ 1418254 h 1621094"/>
              <a:gd name="connsiteX18" fmla="*/ 7974579 w 9662615"/>
              <a:gd name="connsiteY18" fmla="*/ 1383439 h 1621094"/>
              <a:gd name="connsiteX19" fmla="*/ 7768351 w 9662615"/>
              <a:gd name="connsiteY19" fmla="*/ 1395051 h 1621094"/>
              <a:gd name="connsiteX20" fmla="*/ 7635985 w 9662615"/>
              <a:gd name="connsiteY20" fmla="*/ 1386363 h 1621094"/>
              <a:gd name="connsiteX21" fmla="*/ 7466069 w 9662615"/>
              <a:gd name="connsiteY21" fmla="*/ 1377654 h 1621094"/>
              <a:gd name="connsiteX22" fmla="*/ 7355642 w 9662615"/>
              <a:gd name="connsiteY22" fmla="*/ 1407761 h 1621094"/>
              <a:gd name="connsiteX23" fmla="*/ 7151610 w 9662615"/>
              <a:gd name="connsiteY23" fmla="*/ 1397856 h 1621094"/>
              <a:gd name="connsiteX24" fmla="*/ 7082147 w 9662615"/>
              <a:gd name="connsiteY24" fmla="*/ 1406113 h 1621094"/>
              <a:gd name="connsiteX25" fmla="*/ 7014958 w 9662615"/>
              <a:gd name="connsiteY25" fmla="*/ 1396883 h 1621094"/>
              <a:gd name="connsiteX26" fmla="*/ 6907567 w 9662615"/>
              <a:gd name="connsiteY26" fmla="*/ 1419149 h 1621094"/>
              <a:gd name="connsiteX27" fmla="*/ 6748428 w 9662615"/>
              <a:gd name="connsiteY27" fmla="*/ 1420308 h 1621094"/>
              <a:gd name="connsiteX28" fmla="*/ 6654257 w 9662615"/>
              <a:gd name="connsiteY28" fmla="*/ 1424143 h 1621094"/>
              <a:gd name="connsiteX29" fmla="*/ 6620123 w 9662615"/>
              <a:gd name="connsiteY29" fmla="*/ 1430535 h 1621094"/>
              <a:gd name="connsiteX30" fmla="*/ 6571355 w 9662615"/>
              <a:gd name="connsiteY30" fmla="*/ 1436144 h 1621094"/>
              <a:gd name="connsiteX31" fmla="*/ 6486557 w 9662615"/>
              <a:gd name="connsiteY31" fmla="*/ 1449861 h 1621094"/>
              <a:gd name="connsiteX32" fmla="*/ 6370419 w 9662615"/>
              <a:gd name="connsiteY32" fmla="*/ 1461649 h 1621094"/>
              <a:gd name="connsiteX33" fmla="*/ 6278839 w 9662615"/>
              <a:gd name="connsiteY33" fmla="*/ 1449160 h 1621094"/>
              <a:gd name="connsiteX34" fmla="*/ 6272455 w 9662615"/>
              <a:gd name="connsiteY34" fmla="*/ 1453191 h 1621094"/>
              <a:gd name="connsiteX35" fmla="*/ 6212659 w 9662615"/>
              <a:gd name="connsiteY35" fmla="*/ 1454850 h 1621094"/>
              <a:gd name="connsiteX36" fmla="*/ 6069317 w 9662615"/>
              <a:gd name="connsiteY36" fmla="*/ 1445838 h 1621094"/>
              <a:gd name="connsiteX37" fmla="*/ 5878477 w 9662615"/>
              <a:gd name="connsiteY37" fmla="*/ 1439180 h 1621094"/>
              <a:gd name="connsiteX38" fmla="*/ 5838387 w 9662615"/>
              <a:gd name="connsiteY38" fmla="*/ 1444679 h 1621094"/>
              <a:gd name="connsiteX39" fmla="*/ 5771136 w 9662615"/>
              <a:gd name="connsiteY39" fmla="*/ 1453639 h 1621094"/>
              <a:gd name="connsiteX40" fmla="*/ 5724081 w 9662615"/>
              <a:gd name="connsiteY40" fmla="*/ 1470431 h 1621094"/>
              <a:gd name="connsiteX41" fmla="*/ 5666577 w 9662615"/>
              <a:gd name="connsiteY41" fmla="*/ 1473921 h 1621094"/>
              <a:gd name="connsiteX42" fmla="*/ 5649068 w 9662615"/>
              <a:gd name="connsiteY42" fmla="*/ 1461676 h 1621094"/>
              <a:gd name="connsiteX43" fmla="*/ 5588902 w 9662615"/>
              <a:gd name="connsiteY43" fmla="*/ 1469647 h 1621094"/>
              <a:gd name="connsiteX44" fmla="*/ 5498090 w 9662615"/>
              <a:gd name="connsiteY44" fmla="*/ 1483173 h 1621094"/>
              <a:gd name="connsiteX45" fmla="*/ 5444641 w 9662615"/>
              <a:gd name="connsiteY45" fmla="*/ 1487602 h 1621094"/>
              <a:gd name="connsiteX46" fmla="*/ 5299812 w 9662615"/>
              <a:gd name="connsiteY46" fmla="*/ 1503362 h 1621094"/>
              <a:gd name="connsiteX47" fmla="*/ 5213947 w 9662615"/>
              <a:gd name="connsiteY47" fmla="*/ 1516637 h 1621094"/>
              <a:gd name="connsiteX48" fmla="*/ 5090342 w 9662615"/>
              <a:gd name="connsiteY48" fmla="*/ 1546680 h 1621094"/>
              <a:gd name="connsiteX49" fmla="*/ 5129812 w 9662615"/>
              <a:gd name="connsiteY49" fmla="*/ 1521277 h 1621094"/>
              <a:gd name="connsiteX50" fmla="*/ 5059484 w 9662615"/>
              <a:gd name="connsiteY50" fmla="*/ 1546802 h 1621094"/>
              <a:gd name="connsiteX51" fmla="*/ 5038524 w 9662615"/>
              <a:gd name="connsiteY51" fmla="*/ 1545675 h 1621094"/>
              <a:gd name="connsiteX52" fmla="*/ 5026564 w 9662615"/>
              <a:gd name="connsiteY52" fmla="*/ 1545376 h 1621094"/>
              <a:gd name="connsiteX53" fmla="*/ 4969433 w 9662615"/>
              <a:gd name="connsiteY53" fmla="*/ 1550865 h 1621094"/>
              <a:gd name="connsiteX54" fmla="*/ 4921303 w 9662615"/>
              <a:gd name="connsiteY54" fmla="*/ 1575379 h 1621094"/>
              <a:gd name="connsiteX55" fmla="*/ 4871726 w 9662615"/>
              <a:gd name="connsiteY55" fmla="*/ 1570584 h 1621094"/>
              <a:gd name="connsiteX56" fmla="*/ 4847242 w 9662615"/>
              <a:gd name="connsiteY56" fmla="*/ 1621094 h 1621094"/>
              <a:gd name="connsiteX57" fmla="*/ 4821058 w 9662615"/>
              <a:gd name="connsiteY57" fmla="*/ 1553078 h 1621094"/>
              <a:gd name="connsiteX58" fmla="*/ 4791466 w 9662615"/>
              <a:gd name="connsiteY58" fmla="*/ 1561324 h 1621094"/>
              <a:gd name="connsiteX59" fmla="*/ 4784247 w 9662615"/>
              <a:gd name="connsiteY59" fmla="*/ 1562342 h 1621094"/>
              <a:gd name="connsiteX60" fmla="*/ 4735334 w 9662615"/>
              <a:gd name="connsiteY60" fmla="*/ 1581778 h 1621094"/>
              <a:gd name="connsiteX61" fmla="*/ 4697562 w 9662615"/>
              <a:gd name="connsiteY61" fmla="*/ 1551206 h 1621094"/>
              <a:gd name="connsiteX62" fmla="*/ 4662664 w 9662615"/>
              <a:gd name="connsiteY62" fmla="*/ 1573162 h 1621094"/>
              <a:gd name="connsiteX63" fmla="*/ 4603028 w 9662615"/>
              <a:gd name="connsiteY63" fmla="*/ 1568821 h 1621094"/>
              <a:gd name="connsiteX64" fmla="*/ 4541612 w 9662615"/>
              <a:gd name="connsiteY64" fmla="*/ 1545262 h 1621094"/>
              <a:gd name="connsiteX65" fmla="*/ 4422155 w 9662615"/>
              <a:gd name="connsiteY65" fmla="*/ 1542059 h 1621094"/>
              <a:gd name="connsiteX66" fmla="*/ 4221826 w 9662615"/>
              <a:gd name="connsiteY66" fmla="*/ 1508923 h 1621094"/>
              <a:gd name="connsiteX67" fmla="*/ 4096601 w 9662615"/>
              <a:gd name="connsiteY67" fmla="*/ 1521563 h 1621094"/>
              <a:gd name="connsiteX68" fmla="*/ 3970635 w 9662615"/>
              <a:gd name="connsiteY68" fmla="*/ 1544815 h 1621094"/>
              <a:gd name="connsiteX69" fmla="*/ 3833906 w 9662615"/>
              <a:gd name="connsiteY69" fmla="*/ 1516637 h 1621094"/>
              <a:gd name="connsiteX70" fmla="*/ 3696258 w 9662615"/>
              <a:gd name="connsiteY70" fmla="*/ 1537563 h 1621094"/>
              <a:gd name="connsiteX71" fmla="*/ 3594070 w 9662615"/>
              <a:gd name="connsiteY71" fmla="*/ 1509422 h 1621094"/>
              <a:gd name="connsiteX72" fmla="*/ 3565233 w 9662615"/>
              <a:gd name="connsiteY72" fmla="*/ 1515122 h 1621094"/>
              <a:gd name="connsiteX73" fmla="*/ 3560267 w 9662615"/>
              <a:gd name="connsiteY73" fmla="*/ 1516288 h 1621094"/>
              <a:gd name="connsiteX74" fmla="*/ 3540258 w 9662615"/>
              <a:gd name="connsiteY74" fmla="*/ 1516976 h 1621094"/>
              <a:gd name="connsiteX75" fmla="*/ 3534780 w 9662615"/>
              <a:gd name="connsiteY75" fmla="*/ 1522141 h 1621094"/>
              <a:gd name="connsiteX76" fmla="*/ 3504783 w 9662615"/>
              <a:gd name="connsiteY76" fmla="*/ 1526739 h 1621094"/>
              <a:gd name="connsiteX77" fmla="*/ 3430805 w 9662615"/>
              <a:gd name="connsiteY77" fmla="*/ 1542521 h 1621094"/>
              <a:gd name="connsiteX78" fmla="*/ 3292707 w 9662615"/>
              <a:gd name="connsiteY78" fmla="*/ 1520490 h 1621094"/>
              <a:gd name="connsiteX79" fmla="*/ 3187872 w 9662615"/>
              <a:gd name="connsiteY79" fmla="*/ 1519991 h 1621094"/>
              <a:gd name="connsiteX80" fmla="*/ 3148026 w 9662615"/>
              <a:gd name="connsiteY80" fmla="*/ 1524777 h 1621094"/>
              <a:gd name="connsiteX81" fmla="*/ 3092394 w 9662615"/>
              <a:gd name="connsiteY81" fmla="*/ 1528115 h 1621094"/>
              <a:gd name="connsiteX82" fmla="*/ 2994200 w 9662615"/>
              <a:gd name="connsiteY82" fmla="*/ 1537857 h 1621094"/>
              <a:gd name="connsiteX83" fmla="*/ 2862301 w 9662615"/>
              <a:gd name="connsiteY83" fmla="*/ 1544250 h 1621094"/>
              <a:gd name="connsiteX84" fmla="*/ 2766335 w 9662615"/>
              <a:gd name="connsiteY84" fmla="*/ 1527662 h 1621094"/>
              <a:gd name="connsiteX85" fmla="*/ 2757836 w 9662615"/>
              <a:gd name="connsiteY85" fmla="*/ 1531371 h 1621094"/>
              <a:gd name="connsiteX86" fmla="*/ 2691555 w 9662615"/>
              <a:gd name="connsiteY86" fmla="*/ 1530283 h 1621094"/>
              <a:gd name="connsiteX87" fmla="*/ 2491676 w 9662615"/>
              <a:gd name="connsiteY87" fmla="*/ 1500859 h 1621094"/>
              <a:gd name="connsiteX88" fmla="*/ 2378036 w 9662615"/>
              <a:gd name="connsiteY88" fmla="*/ 1520645 h 1621094"/>
              <a:gd name="connsiteX89" fmla="*/ 2284269 w 9662615"/>
              <a:gd name="connsiteY89" fmla="*/ 1503068 h 1621094"/>
              <a:gd name="connsiteX90" fmla="*/ 2207104 w 9662615"/>
              <a:gd name="connsiteY90" fmla="*/ 1508888 h 1621094"/>
              <a:gd name="connsiteX91" fmla="*/ 2149226 w 9662615"/>
              <a:gd name="connsiteY91" fmla="*/ 1523409 h 1621094"/>
              <a:gd name="connsiteX92" fmla="*/ 2084783 w 9662615"/>
              <a:gd name="connsiteY92" fmla="*/ 1524245 h 1621094"/>
              <a:gd name="connsiteX93" fmla="*/ 2070075 w 9662615"/>
              <a:gd name="connsiteY93" fmla="*/ 1511285 h 1621094"/>
              <a:gd name="connsiteX94" fmla="*/ 2001057 w 9662615"/>
              <a:gd name="connsiteY94" fmla="*/ 1516449 h 1621094"/>
              <a:gd name="connsiteX95" fmla="*/ 1896330 w 9662615"/>
              <a:gd name="connsiteY95" fmla="*/ 1525725 h 1621094"/>
              <a:gd name="connsiteX96" fmla="*/ 1835994 w 9662615"/>
              <a:gd name="connsiteY96" fmla="*/ 1527678 h 1621094"/>
              <a:gd name="connsiteX97" fmla="*/ 1671119 w 9662615"/>
              <a:gd name="connsiteY97" fmla="*/ 1536701 h 1621094"/>
              <a:gd name="connsiteX98" fmla="*/ 1601337 w 9662615"/>
              <a:gd name="connsiteY98" fmla="*/ 1548552 h 1621094"/>
              <a:gd name="connsiteX99" fmla="*/ 1407755 w 9662615"/>
              <a:gd name="connsiteY99" fmla="*/ 1571444 h 1621094"/>
              <a:gd name="connsiteX100" fmla="*/ 1271994 w 9662615"/>
              <a:gd name="connsiteY100" fmla="*/ 1579471 h 1621094"/>
              <a:gd name="connsiteX101" fmla="*/ 1249226 w 9662615"/>
              <a:gd name="connsiteY101" fmla="*/ 1583140 h 1621094"/>
              <a:gd name="connsiteX102" fmla="*/ 1217719 w 9662615"/>
              <a:gd name="connsiteY102" fmla="*/ 1580863 h 1621094"/>
              <a:gd name="connsiteX103" fmla="*/ 1091432 w 9662615"/>
              <a:gd name="connsiteY103" fmla="*/ 1571003 h 1621094"/>
              <a:gd name="connsiteX104" fmla="*/ 992039 w 9662615"/>
              <a:gd name="connsiteY104" fmla="*/ 1556662 h 1621094"/>
              <a:gd name="connsiteX105" fmla="*/ 868264 w 9662615"/>
              <a:gd name="connsiteY105" fmla="*/ 1566392 h 1621094"/>
              <a:gd name="connsiteX106" fmla="*/ 792765 w 9662615"/>
              <a:gd name="connsiteY106" fmla="*/ 1563102 h 1621094"/>
              <a:gd name="connsiteX107" fmla="*/ 669055 w 9662615"/>
              <a:gd name="connsiteY107" fmla="*/ 1543638 h 1621094"/>
              <a:gd name="connsiteX108" fmla="*/ 506152 w 9662615"/>
              <a:gd name="connsiteY108" fmla="*/ 1549124 h 1621094"/>
              <a:gd name="connsiteX109" fmla="*/ 472797 w 9662615"/>
              <a:gd name="connsiteY109" fmla="*/ 1568904 h 1621094"/>
              <a:gd name="connsiteX110" fmla="*/ 427864 w 9662615"/>
              <a:gd name="connsiteY110" fmla="*/ 1580848 h 1621094"/>
              <a:gd name="connsiteX111" fmla="*/ 408381 w 9662615"/>
              <a:gd name="connsiteY111" fmla="*/ 1552940 h 1621094"/>
              <a:gd name="connsiteX112" fmla="*/ 267163 w 9662615"/>
              <a:gd name="connsiteY112" fmla="*/ 1531913 h 1621094"/>
              <a:gd name="connsiteX113" fmla="*/ 196644 w 9662615"/>
              <a:gd name="connsiteY113" fmla="*/ 1524565 h 1621094"/>
              <a:gd name="connsiteX114" fmla="*/ 86819 w 9662615"/>
              <a:gd name="connsiteY114" fmla="*/ 1519517 h 1621094"/>
              <a:gd name="connsiteX115" fmla="*/ 53369 w 9662615"/>
              <a:gd name="connsiteY115" fmla="*/ 1516853 h 1621094"/>
              <a:gd name="connsiteX116" fmla="*/ 2359 w 9662615"/>
              <a:gd name="connsiteY116" fmla="*/ 1515247 h 1621094"/>
              <a:gd name="connsiteX117" fmla="*/ 0 w 9662615"/>
              <a:gd name="connsiteY117" fmla="*/ 1514932 h 1621094"/>
              <a:gd name="connsiteX118" fmla="*/ 0 w 9662615"/>
              <a:gd name="connsiteY118" fmla="*/ 0 h 1621094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1303 w 9662615"/>
              <a:gd name="connsiteY54" fmla="*/ 1575379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7680"/>
              <a:gd name="connsiteX1" fmla="*/ 9662615 w 9662615"/>
              <a:gd name="connsiteY1" fmla="*/ 0 h 1597680"/>
              <a:gd name="connsiteX2" fmla="*/ 9662615 w 9662615"/>
              <a:gd name="connsiteY2" fmla="*/ 1280346 h 1597680"/>
              <a:gd name="connsiteX3" fmla="*/ 9658420 w 9662615"/>
              <a:gd name="connsiteY3" fmla="*/ 1280106 h 1597680"/>
              <a:gd name="connsiteX4" fmla="*/ 9469546 w 9662615"/>
              <a:gd name="connsiteY4" fmla="*/ 1289837 h 1597680"/>
              <a:gd name="connsiteX5" fmla="*/ 9385895 w 9662615"/>
              <a:gd name="connsiteY5" fmla="*/ 1269203 h 1597680"/>
              <a:gd name="connsiteX6" fmla="*/ 9144767 w 9662615"/>
              <a:gd name="connsiteY6" fmla="*/ 1264120 h 1597680"/>
              <a:gd name="connsiteX7" fmla="*/ 8837252 w 9662615"/>
              <a:gd name="connsiteY7" fmla="*/ 1350515 h 1597680"/>
              <a:gd name="connsiteX8" fmla="*/ 8705466 w 9662615"/>
              <a:gd name="connsiteY8" fmla="*/ 1342419 h 1597680"/>
              <a:gd name="connsiteX9" fmla="*/ 8652221 w 9662615"/>
              <a:gd name="connsiteY9" fmla="*/ 1326906 h 1597680"/>
              <a:gd name="connsiteX10" fmla="*/ 8632312 w 9662615"/>
              <a:gd name="connsiteY10" fmla="*/ 1326025 h 1597680"/>
              <a:gd name="connsiteX11" fmla="*/ 8591582 w 9662615"/>
              <a:gd name="connsiteY11" fmla="*/ 1341666 h 1597680"/>
              <a:gd name="connsiteX12" fmla="*/ 8537336 w 9662615"/>
              <a:gd name="connsiteY12" fmla="*/ 1341684 h 1597680"/>
              <a:gd name="connsiteX13" fmla="*/ 8472508 w 9662615"/>
              <a:gd name="connsiteY13" fmla="*/ 1363109 h 1597680"/>
              <a:gd name="connsiteX14" fmla="*/ 8258477 w 9662615"/>
              <a:gd name="connsiteY14" fmla="*/ 1370666 h 1597680"/>
              <a:gd name="connsiteX15" fmla="*/ 8197961 w 9662615"/>
              <a:gd name="connsiteY15" fmla="*/ 1392804 h 1597680"/>
              <a:gd name="connsiteX16" fmla="*/ 8171196 w 9662615"/>
              <a:gd name="connsiteY16" fmla="*/ 1397216 h 1597680"/>
              <a:gd name="connsiteX17" fmla="*/ 8127667 w 9662615"/>
              <a:gd name="connsiteY17" fmla="*/ 1418254 h 1597680"/>
              <a:gd name="connsiteX18" fmla="*/ 7974579 w 9662615"/>
              <a:gd name="connsiteY18" fmla="*/ 1383439 h 1597680"/>
              <a:gd name="connsiteX19" fmla="*/ 7768351 w 9662615"/>
              <a:gd name="connsiteY19" fmla="*/ 1395051 h 1597680"/>
              <a:gd name="connsiteX20" fmla="*/ 7635985 w 9662615"/>
              <a:gd name="connsiteY20" fmla="*/ 1386363 h 1597680"/>
              <a:gd name="connsiteX21" fmla="*/ 7466069 w 9662615"/>
              <a:gd name="connsiteY21" fmla="*/ 1377654 h 1597680"/>
              <a:gd name="connsiteX22" fmla="*/ 7355642 w 9662615"/>
              <a:gd name="connsiteY22" fmla="*/ 1407761 h 1597680"/>
              <a:gd name="connsiteX23" fmla="*/ 7151610 w 9662615"/>
              <a:gd name="connsiteY23" fmla="*/ 1397856 h 1597680"/>
              <a:gd name="connsiteX24" fmla="*/ 7082147 w 9662615"/>
              <a:gd name="connsiteY24" fmla="*/ 1406113 h 1597680"/>
              <a:gd name="connsiteX25" fmla="*/ 7014958 w 9662615"/>
              <a:gd name="connsiteY25" fmla="*/ 1396883 h 1597680"/>
              <a:gd name="connsiteX26" fmla="*/ 6907567 w 9662615"/>
              <a:gd name="connsiteY26" fmla="*/ 1419149 h 1597680"/>
              <a:gd name="connsiteX27" fmla="*/ 6748428 w 9662615"/>
              <a:gd name="connsiteY27" fmla="*/ 1420308 h 1597680"/>
              <a:gd name="connsiteX28" fmla="*/ 6654257 w 9662615"/>
              <a:gd name="connsiteY28" fmla="*/ 1424143 h 1597680"/>
              <a:gd name="connsiteX29" fmla="*/ 6620123 w 9662615"/>
              <a:gd name="connsiteY29" fmla="*/ 1430535 h 1597680"/>
              <a:gd name="connsiteX30" fmla="*/ 6571355 w 9662615"/>
              <a:gd name="connsiteY30" fmla="*/ 1436144 h 1597680"/>
              <a:gd name="connsiteX31" fmla="*/ 6486557 w 9662615"/>
              <a:gd name="connsiteY31" fmla="*/ 1449861 h 1597680"/>
              <a:gd name="connsiteX32" fmla="*/ 6370419 w 9662615"/>
              <a:gd name="connsiteY32" fmla="*/ 1461649 h 1597680"/>
              <a:gd name="connsiteX33" fmla="*/ 6278839 w 9662615"/>
              <a:gd name="connsiteY33" fmla="*/ 1449160 h 1597680"/>
              <a:gd name="connsiteX34" fmla="*/ 6272455 w 9662615"/>
              <a:gd name="connsiteY34" fmla="*/ 1453191 h 1597680"/>
              <a:gd name="connsiteX35" fmla="*/ 6212659 w 9662615"/>
              <a:gd name="connsiteY35" fmla="*/ 1454850 h 1597680"/>
              <a:gd name="connsiteX36" fmla="*/ 6069317 w 9662615"/>
              <a:gd name="connsiteY36" fmla="*/ 1445838 h 1597680"/>
              <a:gd name="connsiteX37" fmla="*/ 5878477 w 9662615"/>
              <a:gd name="connsiteY37" fmla="*/ 1439180 h 1597680"/>
              <a:gd name="connsiteX38" fmla="*/ 5838387 w 9662615"/>
              <a:gd name="connsiteY38" fmla="*/ 1444679 h 1597680"/>
              <a:gd name="connsiteX39" fmla="*/ 5771136 w 9662615"/>
              <a:gd name="connsiteY39" fmla="*/ 1453639 h 1597680"/>
              <a:gd name="connsiteX40" fmla="*/ 5724081 w 9662615"/>
              <a:gd name="connsiteY40" fmla="*/ 1470431 h 1597680"/>
              <a:gd name="connsiteX41" fmla="*/ 5666577 w 9662615"/>
              <a:gd name="connsiteY41" fmla="*/ 1473921 h 1597680"/>
              <a:gd name="connsiteX42" fmla="*/ 5649068 w 9662615"/>
              <a:gd name="connsiteY42" fmla="*/ 1461676 h 1597680"/>
              <a:gd name="connsiteX43" fmla="*/ 5588902 w 9662615"/>
              <a:gd name="connsiteY43" fmla="*/ 1469647 h 1597680"/>
              <a:gd name="connsiteX44" fmla="*/ 5498090 w 9662615"/>
              <a:gd name="connsiteY44" fmla="*/ 1483173 h 1597680"/>
              <a:gd name="connsiteX45" fmla="*/ 5444641 w 9662615"/>
              <a:gd name="connsiteY45" fmla="*/ 1487602 h 1597680"/>
              <a:gd name="connsiteX46" fmla="*/ 5299812 w 9662615"/>
              <a:gd name="connsiteY46" fmla="*/ 1503362 h 1597680"/>
              <a:gd name="connsiteX47" fmla="*/ 5213947 w 9662615"/>
              <a:gd name="connsiteY47" fmla="*/ 1516637 h 1597680"/>
              <a:gd name="connsiteX48" fmla="*/ 5090342 w 9662615"/>
              <a:gd name="connsiteY48" fmla="*/ 1546680 h 1597680"/>
              <a:gd name="connsiteX49" fmla="*/ 5129812 w 9662615"/>
              <a:gd name="connsiteY49" fmla="*/ 1521277 h 1597680"/>
              <a:gd name="connsiteX50" fmla="*/ 5059484 w 9662615"/>
              <a:gd name="connsiteY50" fmla="*/ 1546802 h 1597680"/>
              <a:gd name="connsiteX51" fmla="*/ 5038524 w 9662615"/>
              <a:gd name="connsiteY51" fmla="*/ 1545675 h 1597680"/>
              <a:gd name="connsiteX52" fmla="*/ 5026564 w 9662615"/>
              <a:gd name="connsiteY52" fmla="*/ 1545376 h 1597680"/>
              <a:gd name="connsiteX53" fmla="*/ 4969433 w 9662615"/>
              <a:gd name="connsiteY53" fmla="*/ 1550865 h 1597680"/>
              <a:gd name="connsiteX54" fmla="*/ 4929254 w 9662615"/>
              <a:gd name="connsiteY54" fmla="*/ 1563452 h 1597680"/>
              <a:gd name="connsiteX55" fmla="*/ 4871726 w 9662615"/>
              <a:gd name="connsiteY55" fmla="*/ 1570584 h 1597680"/>
              <a:gd name="connsiteX56" fmla="*/ 4843267 w 9662615"/>
              <a:gd name="connsiteY56" fmla="*/ 1561459 h 1597680"/>
              <a:gd name="connsiteX57" fmla="*/ 4821058 w 9662615"/>
              <a:gd name="connsiteY57" fmla="*/ 1553078 h 1597680"/>
              <a:gd name="connsiteX58" fmla="*/ 4791466 w 9662615"/>
              <a:gd name="connsiteY58" fmla="*/ 1561324 h 1597680"/>
              <a:gd name="connsiteX59" fmla="*/ 4784247 w 9662615"/>
              <a:gd name="connsiteY59" fmla="*/ 1562342 h 1597680"/>
              <a:gd name="connsiteX60" fmla="*/ 4743285 w 9662615"/>
              <a:gd name="connsiteY60" fmla="*/ 1597680 h 1597680"/>
              <a:gd name="connsiteX61" fmla="*/ 4697562 w 9662615"/>
              <a:gd name="connsiteY61" fmla="*/ 1551206 h 1597680"/>
              <a:gd name="connsiteX62" fmla="*/ 4662664 w 9662615"/>
              <a:gd name="connsiteY62" fmla="*/ 1573162 h 1597680"/>
              <a:gd name="connsiteX63" fmla="*/ 4603028 w 9662615"/>
              <a:gd name="connsiteY63" fmla="*/ 1568821 h 1597680"/>
              <a:gd name="connsiteX64" fmla="*/ 4541612 w 9662615"/>
              <a:gd name="connsiteY64" fmla="*/ 1545262 h 1597680"/>
              <a:gd name="connsiteX65" fmla="*/ 4422155 w 9662615"/>
              <a:gd name="connsiteY65" fmla="*/ 1542059 h 1597680"/>
              <a:gd name="connsiteX66" fmla="*/ 4221826 w 9662615"/>
              <a:gd name="connsiteY66" fmla="*/ 1508923 h 1597680"/>
              <a:gd name="connsiteX67" fmla="*/ 4096601 w 9662615"/>
              <a:gd name="connsiteY67" fmla="*/ 1521563 h 1597680"/>
              <a:gd name="connsiteX68" fmla="*/ 3970635 w 9662615"/>
              <a:gd name="connsiteY68" fmla="*/ 1544815 h 1597680"/>
              <a:gd name="connsiteX69" fmla="*/ 3833906 w 9662615"/>
              <a:gd name="connsiteY69" fmla="*/ 1516637 h 1597680"/>
              <a:gd name="connsiteX70" fmla="*/ 3696258 w 9662615"/>
              <a:gd name="connsiteY70" fmla="*/ 1537563 h 1597680"/>
              <a:gd name="connsiteX71" fmla="*/ 3594070 w 9662615"/>
              <a:gd name="connsiteY71" fmla="*/ 1509422 h 1597680"/>
              <a:gd name="connsiteX72" fmla="*/ 3565233 w 9662615"/>
              <a:gd name="connsiteY72" fmla="*/ 1515122 h 1597680"/>
              <a:gd name="connsiteX73" fmla="*/ 3560267 w 9662615"/>
              <a:gd name="connsiteY73" fmla="*/ 1516288 h 1597680"/>
              <a:gd name="connsiteX74" fmla="*/ 3540258 w 9662615"/>
              <a:gd name="connsiteY74" fmla="*/ 1516976 h 1597680"/>
              <a:gd name="connsiteX75" fmla="*/ 3534780 w 9662615"/>
              <a:gd name="connsiteY75" fmla="*/ 1522141 h 1597680"/>
              <a:gd name="connsiteX76" fmla="*/ 3504783 w 9662615"/>
              <a:gd name="connsiteY76" fmla="*/ 1526739 h 1597680"/>
              <a:gd name="connsiteX77" fmla="*/ 3430805 w 9662615"/>
              <a:gd name="connsiteY77" fmla="*/ 1542521 h 1597680"/>
              <a:gd name="connsiteX78" fmla="*/ 3292707 w 9662615"/>
              <a:gd name="connsiteY78" fmla="*/ 1520490 h 1597680"/>
              <a:gd name="connsiteX79" fmla="*/ 3187872 w 9662615"/>
              <a:gd name="connsiteY79" fmla="*/ 1519991 h 1597680"/>
              <a:gd name="connsiteX80" fmla="*/ 3148026 w 9662615"/>
              <a:gd name="connsiteY80" fmla="*/ 1524777 h 1597680"/>
              <a:gd name="connsiteX81" fmla="*/ 3092394 w 9662615"/>
              <a:gd name="connsiteY81" fmla="*/ 1528115 h 1597680"/>
              <a:gd name="connsiteX82" fmla="*/ 2994200 w 9662615"/>
              <a:gd name="connsiteY82" fmla="*/ 1537857 h 1597680"/>
              <a:gd name="connsiteX83" fmla="*/ 2862301 w 9662615"/>
              <a:gd name="connsiteY83" fmla="*/ 1544250 h 1597680"/>
              <a:gd name="connsiteX84" fmla="*/ 2766335 w 9662615"/>
              <a:gd name="connsiteY84" fmla="*/ 1527662 h 1597680"/>
              <a:gd name="connsiteX85" fmla="*/ 2757836 w 9662615"/>
              <a:gd name="connsiteY85" fmla="*/ 1531371 h 1597680"/>
              <a:gd name="connsiteX86" fmla="*/ 2691555 w 9662615"/>
              <a:gd name="connsiteY86" fmla="*/ 1530283 h 1597680"/>
              <a:gd name="connsiteX87" fmla="*/ 2491676 w 9662615"/>
              <a:gd name="connsiteY87" fmla="*/ 1500859 h 1597680"/>
              <a:gd name="connsiteX88" fmla="*/ 2378036 w 9662615"/>
              <a:gd name="connsiteY88" fmla="*/ 1520645 h 1597680"/>
              <a:gd name="connsiteX89" fmla="*/ 2284269 w 9662615"/>
              <a:gd name="connsiteY89" fmla="*/ 1503068 h 1597680"/>
              <a:gd name="connsiteX90" fmla="*/ 2207104 w 9662615"/>
              <a:gd name="connsiteY90" fmla="*/ 1508888 h 1597680"/>
              <a:gd name="connsiteX91" fmla="*/ 2149226 w 9662615"/>
              <a:gd name="connsiteY91" fmla="*/ 1523409 h 1597680"/>
              <a:gd name="connsiteX92" fmla="*/ 2084783 w 9662615"/>
              <a:gd name="connsiteY92" fmla="*/ 1524245 h 1597680"/>
              <a:gd name="connsiteX93" fmla="*/ 2070075 w 9662615"/>
              <a:gd name="connsiteY93" fmla="*/ 1511285 h 1597680"/>
              <a:gd name="connsiteX94" fmla="*/ 2001057 w 9662615"/>
              <a:gd name="connsiteY94" fmla="*/ 1516449 h 1597680"/>
              <a:gd name="connsiteX95" fmla="*/ 1896330 w 9662615"/>
              <a:gd name="connsiteY95" fmla="*/ 1525725 h 1597680"/>
              <a:gd name="connsiteX96" fmla="*/ 1835994 w 9662615"/>
              <a:gd name="connsiteY96" fmla="*/ 1527678 h 1597680"/>
              <a:gd name="connsiteX97" fmla="*/ 1671119 w 9662615"/>
              <a:gd name="connsiteY97" fmla="*/ 1536701 h 1597680"/>
              <a:gd name="connsiteX98" fmla="*/ 1601337 w 9662615"/>
              <a:gd name="connsiteY98" fmla="*/ 1548552 h 1597680"/>
              <a:gd name="connsiteX99" fmla="*/ 1407755 w 9662615"/>
              <a:gd name="connsiteY99" fmla="*/ 1571444 h 1597680"/>
              <a:gd name="connsiteX100" fmla="*/ 1271994 w 9662615"/>
              <a:gd name="connsiteY100" fmla="*/ 1579471 h 1597680"/>
              <a:gd name="connsiteX101" fmla="*/ 1249226 w 9662615"/>
              <a:gd name="connsiteY101" fmla="*/ 1583140 h 1597680"/>
              <a:gd name="connsiteX102" fmla="*/ 1217719 w 9662615"/>
              <a:gd name="connsiteY102" fmla="*/ 1580863 h 1597680"/>
              <a:gd name="connsiteX103" fmla="*/ 1091432 w 9662615"/>
              <a:gd name="connsiteY103" fmla="*/ 1571003 h 1597680"/>
              <a:gd name="connsiteX104" fmla="*/ 992039 w 9662615"/>
              <a:gd name="connsiteY104" fmla="*/ 1556662 h 1597680"/>
              <a:gd name="connsiteX105" fmla="*/ 868264 w 9662615"/>
              <a:gd name="connsiteY105" fmla="*/ 1566392 h 1597680"/>
              <a:gd name="connsiteX106" fmla="*/ 792765 w 9662615"/>
              <a:gd name="connsiteY106" fmla="*/ 1563102 h 1597680"/>
              <a:gd name="connsiteX107" fmla="*/ 669055 w 9662615"/>
              <a:gd name="connsiteY107" fmla="*/ 1543638 h 1597680"/>
              <a:gd name="connsiteX108" fmla="*/ 506152 w 9662615"/>
              <a:gd name="connsiteY108" fmla="*/ 1549124 h 1597680"/>
              <a:gd name="connsiteX109" fmla="*/ 472797 w 9662615"/>
              <a:gd name="connsiteY109" fmla="*/ 1568904 h 1597680"/>
              <a:gd name="connsiteX110" fmla="*/ 427864 w 9662615"/>
              <a:gd name="connsiteY110" fmla="*/ 1580848 h 1597680"/>
              <a:gd name="connsiteX111" fmla="*/ 408381 w 9662615"/>
              <a:gd name="connsiteY111" fmla="*/ 1552940 h 1597680"/>
              <a:gd name="connsiteX112" fmla="*/ 267163 w 9662615"/>
              <a:gd name="connsiteY112" fmla="*/ 1531913 h 1597680"/>
              <a:gd name="connsiteX113" fmla="*/ 196644 w 9662615"/>
              <a:gd name="connsiteY113" fmla="*/ 1524565 h 1597680"/>
              <a:gd name="connsiteX114" fmla="*/ 86819 w 9662615"/>
              <a:gd name="connsiteY114" fmla="*/ 1519517 h 1597680"/>
              <a:gd name="connsiteX115" fmla="*/ 53369 w 9662615"/>
              <a:gd name="connsiteY115" fmla="*/ 1516853 h 1597680"/>
              <a:gd name="connsiteX116" fmla="*/ 2359 w 9662615"/>
              <a:gd name="connsiteY116" fmla="*/ 1515247 h 1597680"/>
              <a:gd name="connsiteX117" fmla="*/ 0 w 9662615"/>
              <a:gd name="connsiteY117" fmla="*/ 1514932 h 1597680"/>
              <a:gd name="connsiteX118" fmla="*/ 0 w 9662615"/>
              <a:gd name="connsiteY118" fmla="*/ 0 h 1597680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66659 w 9662615"/>
              <a:gd name="connsiteY68" fmla="*/ 1528913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6499"/>
              <a:gd name="connsiteX1" fmla="*/ 9662615 w 9662615"/>
              <a:gd name="connsiteY1" fmla="*/ 0 h 1596499"/>
              <a:gd name="connsiteX2" fmla="*/ 9662615 w 9662615"/>
              <a:gd name="connsiteY2" fmla="*/ 1280346 h 1596499"/>
              <a:gd name="connsiteX3" fmla="*/ 9658420 w 9662615"/>
              <a:gd name="connsiteY3" fmla="*/ 1280106 h 1596499"/>
              <a:gd name="connsiteX4" fmla="*/ 9469546 w 9662615"/>
              <a:gd name="connsiteY4" fmla="*/ 1289837 h 1596499"/>
              <a:gd name="connsiteX5" fmla="*/ 9385895 w 9662615"/>
              <a:gd name="connsiteY5" fmla="*/ 1269203 h 1596499"/>
              <a:gd name="connsiteX6" fmla="*/ 9144767 w 9662615"/>
              <a:gd name="connsiteY6" fmla="*/ 1264120 h 1596499"/>
              <a:gd name="connsiteX7" fmla="*/ 8837252 w 9662615"/>
              <a:gd name="connsiteY7" fmla="*/ 1350515 h 1596499"/>
              <a:gd name="connsiteX8" fmla="*/ 8705466 w 9662615"/>
              <a:gd name="connsiteY8" fmla="*/ 1342419 h 1596499"/>
              <a:gd name="connsiteX9" fmla="*/ 8652221 w 9662615"/>
              <a:gd name="connsiteY9" fmla="*/ 1326906 h 1596499"/>
              <a:gd name="connsiteX10" fmla="*/ 8632312 w 9662615"/>
              <a:gd name="connsiteY10" fmla="*/ 1326025 h 1596499"/>
              <a:gd name="connsiteX11" fmla="*/ 8591582 w 9662615"/>
              <a:gd name="connsiteY11" fmla="*/ 1341666 h 1596499"/>
              <a:gd name="connsiteX12" fmla="*/ 8537336 w 9662615"/>
              <a:gd name="connsiteY12" fmla="*/ 1341684 h 1596499"/>
              <a:gd name="connsiteX13" fmla="*/ 8472508 w 9662615"/>
              <a:gd name="connsiteY13" fmla="*/ 1363109 h 1596499"/>
              <a:gd name="connsiteX14" fmla="*/ 8258477 w 9662615"/>
              <a:gd name="connsiteY14" fmla="*/ 1370666 h 1596499"/>
              <a:gd name="connsiteX15" fmla="*/ 8197961 w 9662615"/>
              <a:gd name="connsiteY15" fmla="*/ 1392804 h 1596499"/>
              <a:gd name="connsiteX16" fmla="*/ 8171196 w 9662615"/>
              <a:gd name="connsiteY16" fmla="*/ 1397216 h 1596499"/>
              <a:gd name="connsiteX17" fmla="*/ 8127667 w 9662615"/>
              <a:gd name="connsiteY17" fmla="*/ 1418254 h 1596499"/>
              <a:gd name="connsiteX18" fmla="*/ 7974579 w 9662615"/>
              <a:gd name="connsiteY18" fmla="*/ 1383439 h 1596499"/>
              <a:gd name="connsiteX19" fmla="*/ 7768351 w 9662615"/>
              <a:gd name="connsiteY19" fmla="*/ 1395051 h 1596499"/>
              <a:gd name="connsiteX20" fmla="*/ 7635985 w 9662615"/>
              <a:gd name="connsiteY20" fmla="*/ 1386363 h 1596499"/>
              <a:gd name="connsiteX21" fmla="*/ 7466069 w 9662615"/>
              <a:gd name="connsiteY21" fmla="*/ 1377654 h 1596499"/>
              <a:gd name="connsiteX22" fmla="*/ 7355642 w 9662615"/>
              <a:gd name="connsiteY22" fmla="*/ 1407761 h 1596499"/>
              <a:gd name="connsiteX23" fmla="*/ 7151610 w 9662615"/>
              <a:gd name="connsiteY23" fmla="*/ 1397856 h 1596499"/>
              <a:gd name="connsiteX24" fmla="*/ 7082147 w 9662615"/>
              <a:gd name="connsiteY24" fmla="*/ 1406113 h 1596499"/>
              <a:gd name="connsiteX25" fmla="*/ 7014958 w 9662615"/>
              <a:gd name="connsiteY25" fmla="*/ 1396883 h 1596499"/>
              <a:gd name="connsiteX26" fmla="*/ 6907567 w 9662615"/>
              <a:gd name="connsiteY26" fmla="*/ 1419149 h 1596499"/>
              <a:gd name="connsiteX27" fmla="*/ 6748428 w 9662615"/>
              <a:gd name="connsiteY27" fmla="*/ 1420308 h 1596499"/>
              <a:gd name="connsiteX28" fmla="*/ 6654257 w 9662615"/>
              <a:gd name="connsiteY28" fmla="*/ 1424143 h 1596499"/>
              <a:gd name="connsiteX29" fmla="*/ 6620123 w 9662615"/>
              <a:gd name="connsiteY29" fmla="*/ 1430535 h 1596499"/>
              <a:gd name="connsiteX30" fmla="*/ 6571355 w 9662615"/>
              <a:gd name="connsiteY30" fmla="*/ 1436144 h 1596499"/>
              <a:gd name="connsiteX31" fmla="*/ 6486557 w 9662615"/>
              <a:gd name="connsiteY31" fmla="*/ 1449861 h 1596499"/>
              <a:gd name="connsiteX32" fmla="*/ 6370419 w 9662615"/>
              <a:gd name="connsiteY32" fmla="*/ 1461649 h 1596499"/>
              <a:gd name="connsiteX33" fmla="*/ 6278839 w 9662615"/>
              <a:gd name="connsiteY33" fmla="*/ 1449160 h 1596499"/>
              <a:gd name="connsiteX34" fmla="*/ 6272455 w 9662615"/>
              <a:gd name="connsiteY34" fmla="*/ 1453191 h 1596499"/>
              <a:gd name="connsiteX35" fmla="*/ 6212659 w 9662615"/>
              <a:gd name="connsiteY35" fmla="*/ 1454850 h 1596499"/>
              <a:gd name="connsiteX36" fmla="*/ 6069317 w 9662615"/>
              <a:gd name="connsiteY36" fmla="*/ 1445838 h 1596499"/>
              <a:gd name="connsiteX37" fmla="*/ 5878477 w 9662615"/>
              <a:gd name="connsiteY37" fmla="*/ 1439180 h 1596499"/>
              <a:gd name="connsiteX38" fmla="*/ 5838387 w 9662615"/>
              <a:gd name="connsiteY38" fmla="*/ 1444679 h 1596499"/>
              <a:gd name="connsiteX39" fmla="*/ 5771136 w 9662615"/>
              <a:gd name="connsiteY39" fmla="*/ 1453639 h 1596499"/>
              <a:gd name="connsiteX40" fmla="*/ 5724081 w 9662615"/>
              <a:gd name="connsiteY40" fmla="*/ 1470431 h 1596499"/>
              <a:gd name="connsiteX41" fmla="*/ 5666577 w 9662615"/>
              <a:gd name="connsiteY41" fmla="*/ 1473921 h 1596499"/>
              <a:gd name="connsiteX42" fmla="*/ 5649068 w 9662615"/>
              <a:gd name="connsiteY42" fmla="*/ 1461676 h 1596499"/>
              <a:gd name="connsiteX43" fmla="*/ 5588902 w 9662615"/>
              <a:gd name="connsiteY43" fmla="*/ 1469647 h 1596499"/>
              <a:gd name="connsiteX44" fmla="*/ 5498090 w 9662615"/>
              <a:gd name="connsiteY44" fmla="*/ 1483173 h 1596499"/>
              <a:gd name="connsiteX45" fmla="*/ 5444641 w 9662615"/>
              <a:gd name="connsiteY45" fmla="*/ 1487602 h 1596499"/>
              <a:gd name="connsiteX46" fmla="*/ 5299812 w 9662615"/>
              <a:gd name="connsiteY46" fmla="*/ 1503362 h 1596499"/>
              <a:gd name="connsiteX47" fmla="*/ 5213947 w 9662615"/>
              <a:gd name="connsiteY47" fmla="*/ 1516637 h 1596499"/>
              <a:gd name="connsiteX48" fmla="*/ 5090342 w 9662615"/>
              <a:gd name="connsiteY48" fmla="*/ 1546680 h 1596499"/>
              <a:gd name="connsiteX49" fmla="*/ 5129812 w 9662615"/>
              <a:gd name="connsiteY49" fmla="*/ 1521277 h 1596499"/>
              <a:gd name="connsiteX50" fmla="*/ 5059484 w 9662615"/>
              <a:gd name="connsiteY50" fmla="*/ 1546802 h 1596499"/>
              <a:gd name="connsiteX51" fmla="*/ 5038524 w 9662615"/>
              <a:gd name="connsiteY51" fmla="*/ 1545675 h 1596499"/>
              <a:gd name="connsiteX52" fmla="*/ 5026564 w 9662615"/>
              <a:gd name="connsiteY52" fmla="*/ 1545376 h 1596499"/>
              <a:gd name="connsiteX53" fmla="*/ 4969433 w 9662615"/>
              <a:gd name="connsiteY53" fmla="*/ 1550865 h 1596499"/>
              <a:gd name="connsiteX54" fmla="*/ 4929254 w 9662615"/>
              <a:gd name="connsiteY54" fmla="*/ 1563452 h 1596499"/>
              <a:gd name="connsiteX55" fmla="*/ 4871726 w 9662615"/>
              <a:gd name="connsiteY55" fmla="*/ 1570584 h 1596499"/>
              <a:gd name="connsiteX56" fmla="*/ 4843267 w 9662615"/>
              <a:gd name="connsiteY56" fmla="*/ 1561459 h 1596499"/>
              <a:gd name="connsiteX57" fmla="*/ 4821058 w 9662615"/>
              <a:gd name="connsiteY57" fmla="*/ 1553078 h 1596499"/>
              <a:gd name="connsiteX58" fmla="*/ 4791466 w 9662615"/>
              <a:gd name="connsiteY58" fmla="*/ 1561324 h 1596499"/>
              <a:gd name="connsiteX59" fmla="*/ 4784247 w 9662615"/>
              <a:gd name="connsiteY59" fmla="*/ 1562342 h 1596499"/>
              <a:gd name="connsiteX60" fmla="*/ 4739309 w 9662615"/>
              <a:gd name="connsiteY60" fmla="*/ 1553948 h 1596499"/>
              <a:gd name="connsiteX61" fmla="*/ 4697562 w 9662615"/>
              <a:gd name="connsiteY61" fmla="*/ 1551206 h 1596499"/>
              <a:gd name="connsiteX62" fmla="*/ 4650737 w 9662615"/>
              <a:gd name="connsiteY62" fmla="*/ 1537381 h 1596499"/>
              <a:gd name="connsiteX63" fmla="*/ 4583150 w 9662615"/>
              <a:gd name="connsiteY63" fmla="*/ 1529064 h 1596499"/>
              <a:gd name="connsiteX64" fmla="*/ 4521734 w 9662615"/>
              <a:gd name="connsiteY64" fmla="*/ 1529359 h 1596499"/>
              <a:gd name="connsiteX65" fmla="*/ 4382398 w 9662615"/>
              <a:gd name="connsiteY65" fmla="*/ 1534108 h 1596499"/>
              <a:gd name="connsiteX66" fmla="*/ 4221826 w 9662615"/>
              <a:gd name="connsiteY66" fmla="*/ 1500972 h 1596499"/>
              <a:gd name="connsiteX67" fmla="*/ 4096601 w 9662615"/>
              <a:gd name="connsiteY67" fmla="*/ 1521563 h 1596499"/>
              <a:gd name="connsiteX68" fmla="*/ 3978586 w 9662615"/>
              <a:gd name="connsiteY68" fmla="*/ 1596499 h 1596499"/>
              <a:gd name="connsiteX69" fmla="*/ 3833906 w 9662615"/>
              <a:gd name="connsiteY69" fmla="*/ 1516637 h 1596499"/>
              <a:gd name="connsiteX70" fmla="*/ 3696258 w 9662615"/>
              <a:gd name="connsiteY70" fmla="*/ 1537563 h 1596499"/>
              <a:gd name="connsiteX71" fmla="*/ 3594070 w 9662615"/>
              <a:gd name="connsiteY71" fmla="*/ 1509422 h 1596499"/>
              <a:gd name="connsiteX72" fmla="*/ 3565233 w 9662615"/>
              <a:gd name="connsiteY72" fmla="*/ 1515122 h 1596499"/>
              <a:gd name="connsiteX73" fmla="*/ 3560267 w 9662615"/>
              <a:gd name="connsiteY73" fmla="*/ 1516288 h 1596499"/>
              <a:gd name="connsiteX74" fmla="*/ 3540258 w 9662615"/>
              <a:gd name="connsiteY74" fmla="*/ 1516976 h 1596499"/>
              <a:gd name="connsiteX75" fmla="*/ 3534780 w 9662615"/>
              <a:gd name="connsiteY75" fmla="*/ 1522141 h 1596499"/>
              <a:gd name="connsiteX76" fmla="*/ 3504783 w 9662615"/>
              <a:gd name="connsiteY76" fmla="*/ 1526739 h 1596499"/>
              <a:gd name="connsiteX77" fmla="*/ 3430805 w 9662615"/>
              <a:gd name="connsiteY77" fmla="*/ 1542521 h 1596499"/>
              <a:gd name="connsiteX78" fmla="*/ 3292707 w 9662615"/>
              <a:gd name="connsiteY78" fmla="*/ 1520490 h 1596499"/>
              <a:gd name="connsiteX79" fmla="*/ 3187872 w 9662615"/>
              <a:gd name="connsiteY79" fmla="*/ 1519991 h 1596499"/>
              <a:gd name="connsiteX80" fmla="*/ 3148026 w 9662615"/>
              <a:gd name="connsiteY80" fmla="*/ 1524777 h 1596499"/>
              <a:gd name="connsiteX81" fmla="*/ 3092394 w 9662615"/>
              <a:gd name="connsiteY81" fmla="*/ 1528115 h 1596499"/>
              <a:gd name="connsiteX82" fmla="*/ 2994200 w 9662615"/>
              <a:gd name="connsiteY82" fmla="*/ 1537857 h 1596499"/>
              <a:gd name="connsiteX83" fmla="*/ 2862301 w 9662615"/>
              <a:gd name="connsiteY83" fmla="*/ 1544250 h 1596499"/>
              <a:gd name="connsiteX84" fmla="*/ 2766335 w 9662615"/>
              <a:gd name="connsiteY84" fmla="*/ 1527662 h 1596499"/>
              <a:gd name="connsiteX85" fmla="*/ 2757836 w 9662615"/>
              <a:gd name="connsiteY85" fmla="*/ 1531371 h 1596499"/>
              <a:gd name="connsiteX86" fmla="*/ 2691555 w 9662615"/>
              <a:gd name="connsiteY86" fmla="*/ 1530283 h 1596499"/>
              <a:gd name="connsiteX87" fmla="*/ 2491676 w 9662615"/>
              <a:gd name="connsiteY87" fmla="*/ 1500859 h 1596499"/>
              <a:gd name="connsiteX88" fmla="*/ 2378036 w 9662615"/>
              <a:gd name="connsiteY88" fmla="*/ 1520645 h 1596499"/>
              <a:gd name="connsiteX89" fmla="*/ 2284269 w 9662615"/>
              <a:gd name="connsiteY89" fmla="*/ 1503068 h 1596499"/>
              <a:gd name="connsiteX90" fmla="*/ 2207104 w 9662615"/>
              <a:gd name="connsiteY90" fmla="*/ 1508888 h 1596499"/>
              <a:gd name="connsiteX91" fmla="*/ 2149226 w 9662615"/>
              <a:gd name="connsiteY91" fmla="*/ 1523409 h 1596499"/>
              <a:gd name="connsiteX92" fmla="*/ 2084783 w 9662615"/>
              <a:gd name="connsiteY92" fmla="*/ 1524245 h 1596499"/>
              <a:gd name="connsiteX93" fmla="*/ 2070075 w 9662615"/>
              <a:gd name="connsiteY93" fmla="*/ 1511285 h 1596499"/>
              <a:gd name="connsiteX94" fmla="*/ 2001057 w 9662615"/>
              <a:gd name="connsiteY94" fmla="*/ 1516449 h 1596499"/>
              <a:gd name="connsiteX95" fmla="*/ 1896330 w 9662615"/>
              <a:gd name="connsiteY95" fmla="*/ 1525725 h 1596499"/>
              <a:gd name="connsiteX96" fmla="*/ 1835994 w 9662615"/>
              <a:gd name="connsiteY96" fmla="*/ 1527678 h 1596499"/>
              <a:gd name="connsiteX97" fmla="*/ 1671119 w 9662615"/>
              <a:gd name="connsiteY97" fmla="*/ 1536701 h 1596499"/>
              <a:gd name="connsiteX98" fmla="*/ 1601337 w 9662615"/>
              <a:gd name="connsiteY98" fmla="*/ 1548552 h 1596499"/>
              <a:gd name="connsiteX99" fmla="*/ 1407755 w 9662615"/>
              <a:gd name="connsiteY99" fmla="*/ 1571444 h 1596499"/>
              <a:gd name="connsiteX100" fmla="*/ 1271994 w 9662615"/>
              <a:gd name="connsiteY100" fmla="*/ 1579471 h 1596499"/>
              <a:gd name="connsiteX101" fmla="*/ 1249226 w 9662615"/>
              <a:gd name="connsiteY101" fmla="*/ 1583140 h 1596499"/>
              <a:gd name="connsiteX102" fmla="*/ 1217719 w 9662615"/>
              <a:gd name="connsiteY102" fmla="*/ 1580863 h 1596499"/>
              <a:gd name="connsiteX103" fmla="*/ 1091432 w 9662615"/>
              <a:gd name="connsiteY103" fmla="*/ 1571003 h 1596499"/>
              <a:gd name="connsiteX104" fmla="*/ 992039 w 9662615"/>
              <a:gd name="connsiteY104" fmla="*/ 1556662 h 1596499"/>
              <a:gd name="connsiteX105" fmla="*/ 868264 w 9662615"/>
              <a:gd name="connsiteY105" fmla="*/ 1566392 h 1596499"/>
              <a:gd name="connsiteX106" fmla="*/ 792765 w 9662615"/>
              <a:gd name="connsiteY106" fmla="*/ 1563102 h 1596499"/>
              <a:gd name="connsiteX107" fmla="*/ 669055 w 9662615"/>
              <a:gd name="connsiteY107" fmla="*/ 1543638 h 1596499"/>
              <a:gd name="connsiteX108" fmla="*/ 506152 w 9662615"/>
              <a:gd name="connsiteY108" fmla="*/ 1549124 h 1596499"/>
              <a:gd name="connsiteX109" fmla="*/ 472797 w 9662615"/>
              <a:gd name="connsiteY109" fmla="*/ 1568904 h 1596499"/>
              <a:gd name="connsiteX110" fmla="*/ 427864 w 9662615"/>
              <a:gd name="connsiteY110" fmla="*/ 1580848 h 1596499"/>
              <a:gd name="connsiteX111" fmla="*/ 408381 w 9662615"/>
              <a:gd name="connsiteY111" fmla="*/ 1552940 h 1596499"/>
              <a:gd name="connsiteX112" fmla="*/ 267163 w 9662615"/>
              <a:gd name="connsiteY112" fmla="*/ 1531913 h 1596499"/>
              <a:gd name="connsiteX113" fmla="*/ 196644 w 9662615"/>
              <a:gd name="connsiteY113" fmla="*/ 1524565 h 1596499"/>
              <a:gd name="connsiteX114" fmla="*/ 86819 w 9662615"/>
              <a:gd name="connsiteY114" fmla="*/ 1519517 h 1596499"/>
              <a:gd name="connsiteX115" fmla="*/ 53369 w 9662615"/>
              <a:gd name="connsiteY115" fmla="*/ 1516853 h 1596499"/>
              <a:gd name="connsiteX116" fmla="*/ 2359 w 9662615"/>
              <a:gd name="connsiteY116" fmla="*/ 1515247 h 1596499"/>
              <a:gd name="connsiteX117" fmla="*/ 0 w 9662615"/>
              <a:gd name="connsiteY117" fmla="*/ 1514932 h 1596499"/>
              <a:gd name="connsiteX118" fmla="*/ 0 w 9662615"/>
              <a:gd name="connsiteY118" fmla="*/ 0 h 1596499"/>
              <a:gd name="connsiteX0" fmla="*/ 0 w 9662615"/>
              <a:gd name="connsiteY0" fmla="*/ 0 h 1600474"/>
              <a:gd name="connsiteX1" fmla="*/ 9662615 w 9662615"/>
              <a:gd name="connsiteY1" fmla="*/ 0 h 1600474"/>
              <a:gd name="connsiteX2" fmla="*/ 9662615 w 9662615"/>
              <a:gd name="connsiteY2" fmla="*/ 1280346 h 1600474"/>
              <a:gd name="connsiteX3" fmla="*/ 9658420 w 9662615"/>
              <a:gd name="connsiteY3" fmla="*/ 1280106 h 1600474"/>
              <a:gd name="connsiteX4" fmla="*/ 9469546 w 9662615"/>
              <a:gd name="connsiteY4" fmla="*/ 1289837 h 1600474"/>
              <a:gd name="connsiteX5" fmla="*/ 9385895 w 9662615"/>
              <a:gd name="connsiteY5" fmla="*/ 1269203 h 1600474"/>
              <a:gd name="connsiteX6" fmla="*/ 9144767 w 9662615"/>
              <a:gd name="connsiteY6" fmla="*/ 1264120 h 1600474"/>
              <a:gd name="connsiteX7" fmla="*/ 8837252 w 9662615"/>
              <a:gd name="connsiteY7" fmla="*/ 1350515 h 1600474"/>
              <a:gd name="connsiteX8" fmla="*/ 8705466 w 9662615"/>
              <a:gd name="connsiteY8" fmla="*/ 1342419 h 1600474"/>
              <a:gd name="connsiteX9" fmla="*/ 8652221 w 9662615"/>
              <a:gd name="connsiteY9" fmla="*/ 1326906 h 1600474"/>
              <a:gd name="connsiteX10" fmla="*/ 8632312 w 9662615"/>
              <a:gd name="connsiteY10" fmla="*/ 1326025 h 1600474"/>
              <a:gd name="connsiteX11" fmla="*/ 8591582 w 9662615"/>
              <a:gd name="connsiteY11" fmla="*/ 1341666 h 1600474"/>
              <a:gd name="connsiteX12" fmla="*/ 8537336 w 9662615"/>
              <a:gd name="connsiteY12" fmla="*/ 1341684 h 1600474"/>
              <a:gd name="connsiteX13" fmla="*/ 8472508 w 9662615"/>
              <a:gd name="connsiteY13" fmla="*/ 1363109 h 1600474"/>
              <a:gd name="connsiteX14" fmla="*/ 8258477 w 9662615"/>
              <a:gd name="connsiteY14" fmla="*/ 1370666 h 1600474"/>
              <a:gd name="connsiteX15" fmla="*/ 8197961 w 9662615"/>
              <a:gd name="connsiteY15" fmla="*/ 1392804 h 1600474"/>
              <a:gd name="connsiteX16" fmla="*/ 8171196 w 9662615"/>
              <a:gd name="connsiteY16" fmla="*/ 1397216 h 1600474"/>
              <a:gd name="connsiteX17" fmla="*/ 8127667 w 9662615"/>
              <a:gd name="connsiteY17" fmla="*/ 1418254 h 1600474"/>
              <a:gd name="connsiteX18" fmla="*/ 7974579 w 9662615"/>
              <a:gd name="connsiteY18" fmla="*/ 1383439 h 1600474"/>
              <a:gd name="connsiteX19" fmla="*/ 7768351 w 9662615"/>
              <a:gd name="connsiteY19" fmla="*/ 1395051 h 1600474"/>
              <a:gd name="connsiteX20" fmla="*/ 7635985 w 9662615"/>
              <a:gd name="connsiteY20" fmla="*/ 1386363 h 1600474"/>
              <a:gd name="connsiteX21" fmla="*/ 7466069 w 9662615"/>
              <a:gd name="connsiteY21" fmla="*/ 1377654 h 1600474"/>
              <a:gd name="connsiteX22" fmla="*/ 7355642 w 9662615"/>
              <a:gd name="connsiteY22" fmla="*/ 1407761 h 1600474"/>
              <a:gd name="connsiteX23" fmla="*/ 7151610 w 9662615"/>
              <a:gd name="connsiteY23" fmla="*/ 1397856 h 1600474"/>
              <a:gd name="connsiteX24" fmla="*/ 7082147 w 9662615"/>
              <a:gd name="connsiteY24" fmla="*/ 1406113 h 1600474"/>
              <a:gd name="connsiteX25" fmla="*/ 7014958 w 9662615"/>
              <a:gd name="connsiteY25" fmla="*/ 1396883 h 1600474"/>
              <a:gd name="connsiteX26" fmla="*/ 6907567 w 9662615"/>
              <a:gd name="connsiteY26" fmla="*/ 1419149 h 1600474"/>
              <a:gd name="connsiteX27" fmla="*/ 6748428 w 9662615"/>
              <a:gd name="connsiteY27" fmla="*/ 1420308 h 1600474"/>
              <a:gd name="connsiteX28" fmla="*/ 6654257 w 9662615"/>
              <a:gd name="connsiteY28" fmla="*/ 1424143 h 1600474"/>
              <a:gd name="connsiteX29" fmla="*/ 6620123 w 9662615"/>
              <a:gd name="connsiteY29" fmla="*/ 1430535 h 1600474"/>
              <a:gd name="connsiteX30" fmla="*/ 6571355 w 9662615"/>
              <a:gd name="connsiteY30" fmla="*/ 1436144 h 1600474"/>
              <a:gd name="connsiteX31" fmla="*/ 6486557 w 9662615"/>
              <a:gd name="connsiteY31" fmla="*/ 1449861 h 1600474"/>
              <a:gd name="connsiteX32" fmla="*/ 6370419 w 9662615"/>
              <a:gd name="connsiteY32" fmla="*/ 1461649 h 1600474"/>
              <a:gd name="connsiteX33" fmla="*/ 6278839 w 9662615"/>
              <a:gd name="connsiteY33" fmla="*/ 1449160 h 1600474"/>
              <a:gd name="connsiteX34" fmla="*/ 6272455 w 9662615"/>
              <a:gd name="connsiteY34" fmla="*/ 1453191 h 1600474"/>
              <a:gd name="connsiteX35" fmla="*/ 6212659 w 9662615"/>
              <a:gd name="connsiteY35" fmla="*/ 1454850 h 1600474"/>
              <a:gd name="connsiteX36" fmla="*/ 6069317 w 9662615"/>
              <a:gd name="connsiteY36" fmla="*/ 1445838 h 1600474"/>
              <a:gd name="connsiteX37" fmla="*/ 5878477 w 9662615"/>
              <a:gd name="connsiteY37" fmla="*/ 1439180 h 1600474"/>
              <a:gd name="connsiteX38" fmla="*/ 5838387 w 9662615"/>
              <a:gd name="connsiteY38" fmla="*/ 1444679 h 1600474"/>
              <a:gd name="connsiteX39" fmla="*/ 5771136 w 9662615"/>
              <a:gd name="connsiteY39" fmla="*/ 1453639 h 1600474"/>
              <a:gd name="connsiteX40" fmla="*/ 5724081 w 9662615"/>
              <a:gd name="connsiteY40" fmla="*/ 1470431 h 1600474"/>
              <a:gd name="connsiteX41" fmla="*/ 5666577 w 9662615"/>
              <a:gd name="connsiteY41" fmla="*/ 1473921 h 1600474"/>
              <a:gd name="connsiteX42" fmla="*/ 5649068 w 9662615"/>
              <a:gd name="connsiteY42" fmla="*/ 1461676 h 1600474"/>
              <a:gd name="connsiteX43" fmla="*/ 5588902 w 9662615"/>
              <a:gd name="connsiteY43" fmla="*/ 1469647 h 1600474"/>
              <a:gd name="connsiteX44" fmla="*/ 5498090 w 9662615"/>
              <a:gd name="connsiteY44" fmla="*/ 1483173 h 1600474"/>
              <a:gd name="connsiteX45" fmla="*/ 5444641 w 9662615"/>
              <a:gd name="connsiteY45" fmla="*/ 1487602 h 1600474"/>
              <a:gd name="connsiteX46" fmla="*/ 5299812 w 9662615"/>
              <a:gd name="connsiteY46" fmla="*/ 1503362 h 1600474"/>
              <a:gd name="connsiteX47" fmla="*/ 5213947 w 9662615"/>
              <a:gd name="connsiteY47" fmla="*/ 1516637 h 1600474"/>
              <a:gd name="connsiteX48" fmla="*/ 5090342 w 9662615"/>
              <a:gd name="connsiteY48" fmla="*/ 1546680 h 1600474"/>
              <a:gd name="connsiteX49" fmla="*/ 5129812 w 9662615"/>
              <a:gd name="connsiteY49" fmla="*/ 1521277 h 1600474"/>
              <a:gd name="connsiteX50" fmla="*/ 5059484 w 9662615"/>
              <a:gd name="connsiteY50" fmla="*/ 1546802 h 1600474"/>
              <a:gd name="connsiteX51" fmla="*/ 5038524 w 9662615"/>
              <a:gd name="connsiteY51" fmla="*/ 1545675 h 1600474"/>
              <a:gd name="connsiteX52" fmla="*/ 5026564 w 9662615"/>
              <a:gd name="connsiteY52" fmla="*/ 1545376 h 1600474"/>
              <a:gd name="connsiteX53" fmla="*/ 4969433 w 9662615"/>
              <a:gd name="connsiteY53" fmla="*/ 1550865 h 1600474"/>
              <a:gd name="connsiteX54" fmla="*/ 4929254 w 9662615"/>
              <a:gd name="connsiteY54" fmla="*/ 1563452 h 1600474"/>
              <a:gd name="connsiteX55" fmla="*/ 4871726 w 9662615"/>
              <a:gd name="connsiteY55" fmla="*/ 1570584 h 1600474"/>
              <a:gd name="connsiteX56" fmla="*/ 4843267 w 9662615"/>
              <a:gd name="connsiteY56" fmla="*/ 1561459 h 1600474"/>
              <a:gd name="connsiteX57" fmla="*/ 4821058 w 9662615"/>
              <a:gd name="connsiteY57" fmla="*/ 1553078 h 1600474"/>
              <a:gd name="connsiteX58" fmla="*/ 4791466 w 9662615"/>
              <a:gd name="connsiteY58" fmla="*/ 1561324 h 1600474"/>
              <a:gd name="connsiteX59" fmla="*/ 4784247 w 9662615"/>
              <a:gd name="connsiteY59" fmla="*/ 1562342 h 1600474"/>
              <a:gd name="connsiteX60" fmla="*/ 4739309 w 9662615"/>
              <a:gd name="connsiteY60" fmla="*/ 1553948 h 1600474"/>
              <a:gd name="connsiteX61" fmla="*/ 4697562 w 9662615"/>
              <a:gd name="connsiteY61" fmla="*/ 1551206 h 1600474"/>
              <a:gd name="connsiteX62" fmla="*/ 4650737 w 9662615"/>
              <a:gd name="connsiteY62" fmla="*/ 1537381 h 1600474"/>
              <a:gd name="connsiteX63" fmla="*/ 4583150 w 9662615"/>
              <a:gd name="connsiteY63" fmla="*/ 1529064 h 1600474"/>
              <a:gd name="connsiteX64" fmla="*/ 4521734 w 9662615"/>
              <a:gd name="connsiteY64" fmla="*/ 1529359 h 1600474"/>
              <a:gd name="connsiteX65" fmla="*/ 4382398 w 9662615"/>
              <a:gd name="connsiteY65" fmla="*/ 1534108 h 1600474"/>
              <a:gd name="connsiteX66" fmla="*/ 4221826 w 9662615"/>
              <a:gd name="connsiteY66" fmla="*/ 1500972 h 1600474"/>
              <a:gd name="connsiteX67" fmla="*/ 4096601 w 9662615"/>
              <a:gd name="connsiteY67" fmla="*/ 1521563 h 1600474"/>
              <a:gd name="connsiteX68" fmla="*/ 4046172 w 9662615"/>
              <a:gd name="connsiteY68" fmla="*/ 1600474 h 1600474"/>
              <a:gd name="connsiteX69" fmla="*/ 3833906 w 9662615"/>
              <a:gd name="connsiteY69" fmla="*/ 1516637 h 1600474"/>
              <a:gd name="connsiteX70" fmla="*/ 3696258 w 9662615"/>
              <a:gd name="connsiteY70" fmla="*/ 1537563 h 1600474"/>
              <a:gd name="connsiteX71" fmla="*/ 3594070 w 9662615"/>
              <a:gd name="connsiteY71" fmla="*/ 1509422 h 1600474"/>
              <a:gd name="connsiteX72" fmla="*/ 3565233 w 9662615"/>
              <a:gd name="connsiteY72" fmla="*/ 1515122 h 1600474"/>
              <a:gd name="connsiteX73" fmla="*/ 3560267 w 9662615"/>
              <a:gd name="connsiteY73" fmla="*/ 1516288 h 1600474"/>
              <a:gd name="connsiteX74" fmla="*/ 3540258 w 9662615"/>
              <a:gd name="connsiteY74" fmla="*/ 1516976 h 1600474"/>
              <a:gd name="connsiteX75" fmla="*/ 3534780 w 9662615"/>
              <a:gd name="connsiteY75" fmla="*/ 1522141 h 1600474"/>
              <a:gd name="connsiteX76" fmla="*/ 3504783 w 9662615"/>
              <a:gd name="connsiteY76" fmla="*/ 1526739 h 1600474"/>
              <a:gd name="connsiteX77" fmla="*/ 3430805 w 9662615"/>
              <a:gd name="connsiteY77" fmla="*/ 1542521 h 1600474"/>
              <a:gd name="connsiteX78" fmla="*/ 3292707 w 9662615"/>
              <a:gd name="connsiteY78" fmla="*/ 1520490 h 1600474"/>
              <a:gd name="connsiteX79" fmla="*/ 3187872 w 9662615"/>
              <a:gd name="connsiteY79" fmla="*/ 1519991 h 1600474"/>
              <a:gd name="connsiteX80" fmla="*/ 3148026 w 9662615"/>
              <a:gd name="connsiteY80" fmla="*/ 1524777 h 1600474"/>
              <a:gd name="connsiteX81" fmla="*/ 3092394 w 9662615"/>
              <a:gd name="connsiteY81" fmla="*/ 1528115 h 1600474"/>
              <a:gd name="connsiteX82" fmla="*/ 2994200 w 9662615"/>
              <a:gd name="connsiteY82" fmla="*/ 1537857 h 1600474"/>
              <a:gd name="connsiteX83" fmla="*/ 2862301 w 9662615"/>
              <a:gd name="connsiteY83" fmla="*/ 1544250 h 1600474"/>
              <a:gd name="connsiteX84" fmla="*/ 2766335 w 9662615"/>
              <a:gd name="connsiteY84" fmla="*/ 1527662 h 1600474"/>
              <a:gd name="connsiteX85" fmla="*/ 2757836 w 9662615"/>
              <a:gd name="connsiteY85" fmla="*/ 1531371 h 1600474"/>
              <a:gd name="connsiteX86" fmla="*/ 2691555 w 9662615"/>
              <a:gd name="connsiteY86" fmla="*/ 1530283 h 1600474"/>
              <a:gd name="connsiteX87" fmla="*/ 2491676 w 9662615"/>
              <a:gd name="connsiteY87" fmla="*/ 1500859 h 1600474"/>
              <a:gd name="connsiteX88" fmla="*/ 2378036 w 9662615"/>
              <a:gd name="connsiteY88" fmla="*/ 1520645 h 1600474"/>
              <a:gd name="connsiteX89" fmla="*/ 2284269 w 9662615"/>
              <a:gd name="connsiteY89" fmla="*/ 1503068 h 1600474"/>
              <a:gd name="connsiteX90" fmla="*/ 2207104 w 9662615"/>
              <a:gd name="connsiteY90" fmla="*/ 1508888 h 1600474"/>
              <a:gd name="connsiteX91" fmla="*/ 2149226 w 9662615"/>
              <a:gd name="connsiteY91" fmla="*/ 1523409 h 1600474"/>
              <a:gd name="connsiteX92" fmla="*/ 2084783 w 9662615"/>
              <a:gd name="connsiteY92" fmla="*/ 1524245 h 1600474"/>
              <a:gd name="connsiteX93" fmla="*/ 2070075 w 9662615"/>
              <a:gd name="connsiteY93" fmla="*/ 1511285 h 1600474"/>
              <a:gd name="connsiteX94" fmla="*/ 2001057 w 9662615"/>
              <a:gd name="connsiteY94" fmla="*/ 1516449 h 1600474"/>
              <a:gd name="connsiteX95" fmla="*/ 1896330 w 9662615"/>
              <a:gd name="connsiteY95" fmla="*/ 1525725 h 1600474"/>
              <a:gd name="connsiteX96" fmla="*/ 1835994 w 9662615"/>
              <a:gd name="connsiteY96" fmla="*/ 1527678 h 1600474"/>
              <a:gd name="connsiteX97" fmla="*/ 1671119 w 9662615"/>
              <a:gd name="connsiteY97" fmla="*/ 1536701 h 1600474"/>
              <a:gd name="connsiteX98" fmla="*/ 1601337 w 9662615"/>
              <a:gd name="connsiteY98" fmla="*/ 1548552 h 1600474"/>
              <a:gd name="connsiteX99" fmla="*/ 1407755 w 9662615"/>
              <a:gd name="connsiteY99" fmla="*/ 1571444 h 1600474"/>
              <a:gd name="connsiteX100" fmla="*/ 1271994 w 9662615"/>
              <a:gd name="connsiteY100" fmla="*/ 1579471 h 1600474"/>
              <a:gd name="connsiteX101" fmla="*/ 1249226 w 9662615"/>
              <a:gd name="connsiteY101" fmla="*/ 1583140 h 1600474"/>
              <a:gd name="connsiteX102" fmla="*/ 1217719 w 9662615"/>
              <a:gd name="connsiteY102" fmla="*/ 1580863 h 1600474"/>
              <a:gd name="connsiteX103" fmla="*/ 1091432 w 9662615"/>
              <a:gd name="connsiteY103" fmla="*/ 1571003 h 1600474"/>
              <a:gd name="connsiteX104" fmla="*/ 992039 w 9662615"/>
              <a:gd name="connsiteY104" fmla="*/ 1556662 h 1600474"/>
              <a:gd name="connsiteX105" fmla="*/ 868264 w 9662615"/>
              <a:gd name="connsiteY105" fmla="*/ 1566392 h 1600474"/>
              <a:gd name="connsiteX106" fmla="*/ 792765 w 9662615"/>
              <a:gd name="connsiteY106" fmla="*/ 1563102 h 1600474"/>
              <a:gd name="connsiteX107" fmla="*/ 669055 w 9662615"/>
              <a:gd name="connsiteY107" fmla="*/ 1543638 h 1600474"/>
              <a:gd name="connsiteX108" fmla="*/ 506152 w 9662615"/>
              <a:gd name="connsiteY108" fmla="*/ 1549124 h 1600474"/>
              <a:gd name="connsiteX109" fmla="*/ 472797 w 9662615"/>
              <a:gd name="connsiteY109" fmla="*/ 1568904 h 1600474"/>
              <a:gd name="connsiteX110" fmla="*/ 427864 w 9662615"/>
              <a:gd name="connsiteY110" fmla="*/ 1580848 h 1600474"/>
              <a:gd name="connsiteX111" fmla="*/ 408381 w 9662615"/>
              <a:gd name="connsiteY111" fmla="*/ 1552940 h 1600474"/>
              <a:gd name="connsiteX112" fmla="*/ 267163 w 9662615"/>
              <a:gd name="connsiteY112" fmla="*/ 1531913 h 1600474"/>
              <a:gd name="connsiteX113" fmla="*/ 196644 w 9662615"/>
              <a:gd name="connsiteY113" fmla="*/ 1524565 h 1600474"/>
              <a:gd name="connsiteX114" fmla="*/ 86819 w 9662615"/>
              <a:gd name="connsiteY114" fmla="*/ 1519517 h 1600474"/>
              <a:gd name="connsiteX115" fmla="*/ 53369 w 9662615"/>
              <a:gd name="connsiteY115" fmla="*/ 1516853 h 1600474"/>
              <a:gd name="connsiteX116" fmla="*/ 2359 w 9662615"/>
              <a:gd name="connsiteY116" fmla="*/ 1515247 h 1600474"/>
              <a:gd name="connsiteX117" fmla="*/ 0 w 9662615"/>
              <a:gd name="connsiteY117" fmla="*/ 1514932 h 1600474"/>
              <a:gd name="connsiteX118" fmla="*/ 0 w 9662615"/>
              <a:gd name="connsiteY118" fmla="*/ 0 h 1600474"/>
              <a:gd name="connsiteX0" fmla="*/ 0 w 9662615"/>
              <a:gd name="connsiteY0" fmla="*/ 0 h 1679987"/>
              <a:gd name="connsiteX1" fmla="*/ 9662615 w 9662615"/>
              <a:gd name="connsiteY1" fmla="*/ 0 h 1679987"/>
              <a:gd name="connsiteX2" fmla="*/ 9662615 w 9662615"/>
              <a:gd name="connsiteY2" fmla="*/ 1280346 h 1679987"/>
              <a:gd name="connsiteX3" fmla="*/ 9658420 w 9662615"/>
              <a:gd name="connsiteY3" fmla="*/ 1280106 h 1679987"/>
              <a:gd name="connsiteX4" fmla="*/ 9469546 w 9662615"/>
              <a:gd name="connsiteY4" fmla="*/ 1289837 h 1679987"/>
              <a:gd name="connsiteX5" fmla="*/ 9385895 w 9662615"/>
              <a:gd name="connsiteY5" fmla="*/ 1269203 h 1679987"/>
              <a:gd name="connsiteX6" fmla="*/ 9144767 w 9662615"/>
              <a:gd name="connsiteY6" fmla="*/ 1264120 h 1679987"/>
              <a:gd name="connsiteX7" fmla="*/ 8837252 w 9662615"/>
              <a:gd name="connsiteY7" fmla="*/ 1350515 h 1679987"/>
              <a:gd name="connsiteX8" fmla="*/ 8705466 w 9662615"/>
              <a:gd name="connsiteY8" fmla="*/ 1342419 h 1679987"/>
              <a:gd name="connsiteX9" fmla="*/ 8652221 w 9662615"/>
              <a:gd name="connsiteY9" fmla="*/ 1326906 h 1679987"/>
              <a:gd name="connsiteX10" fmla="*/ 8632312 w 9662615"/>
              <a:gd name="connsiteY10" fmla="*/ 1326025 h 1679987"/>
              <a:gd name="connsiteX11" fmla="*/ 8591582 w 9662615"/>
              <a:gd name="connsiteY11" fmla="*/ 1341666 h 1679987"/>
              <a:gd name="connsiteX12" fmla="*/ 8537336 w 9662615"/>
              <a:gd name="connsiteY12" fmla="*/ 1341684 h 1679987"/>
              <a:gd name="connsiteX13" fmla="*/ 8472508 w 9662615"/>
              <a:gd name="connsiteY13" fmla="*/ 1363109 h 1679987"/>
              <a:gd name="connsiteX14" fmla="*/ 8258477 w 9662615"/>
              <a:gd name="connsiteY14" fmla="*/ 1370666 h 1679987"/>
              <a:gd name="connsiteX15" fmla="*/ 8197961 w 9662615"/>
              <a:gd name="connsiteY15" fmla="*/ 1392804 h 1679987"/>
              <a:gd name="connsiteX16" fmla="*/ 8171196 w 9662615"/>
              <a:gd name="connsiteY16" fmla="*/ 1397216 h 1679987"/>
              <a:gd name="connsiteX17" fmla="*/ 8127667 w 9662615"/>
              <a:gd name="connsiteY17" fmla="*/ 1418254 h 1679987"/>
              <a:gd name="connsiteX18" fmla="*/ 7974579 w 9662615"/>
              <a:gd name="connsiteY18" fmla="*/ 1383439 h 1679987"/>
              <a:gd name="connsiteX19" fmla="*/ 7768351 w 9662615"/>
              <a:gd name="connsiteY19" fmla="*/ 1395051 h 1679987"/>
              <a:gd name="connsiteX20" fmla="*/ 7635985 w 9662615"/>
              <a:gd name="connsiteY20" fmla="*/ 1386363 h 1679987"/>
              <a:gd name="connsiteX21" fmla="*/ 7466069 w 9662615"/>
              <a:gd name="connsiteY21" fmla="*/ 1377654 h 1679987"/>
              <a:gd name="connsiteX22" fmla="*/ 7355642 w 9662615"/>
              <a:gd name="connsiteY22" fmla="*/ 1407761 h 1679987"/>
              <a:gd name="connsiteX23" fmla="*/ 7151610 w 9662615"/>
              <a:gd name="connsiteY23" fmla="*/ 1397856 h 1679987"/>
              <a:gd name="connsiteX24" fmla="*/ 7082147 w 9662615"/>
              <a:gd name="connsiteY24" fmla="*/ 1406113 h 1679987"/>
              <a:gd name="connsiteX25" fmla="*/ 7014958 w 9662615"/>
              <a:gd name="connsiteY25" fmla="*/ 1396883 h 1679987"/>
              <a:gd name="connsiteX26" fmla="*/ 6907567 w 9662615"/>
              <a:gd name="connsiteY26" fmla="*/ 1419149 h 1679987"/>
              <a:gd name="connsiteX27" fmla="*/ 6748428 w 9662615"/>
              <a:gd name="connsiteY27" fmla="*/ 1420308 h 1679987"/>
              <a:gd name="connsiteX28" fmla="*/ 6654257 w 9662615"/>
              <a:gd name="connsiteY28" fmla="*/ 1424143 h 1679987"/>
              <a:gd name="connsiteX29" fmla="*/ 6620123 w 9662615"/>
              <a:gd name="connsiteY29" fmla="*/ 1430535 h 1679987"/>
              <a:gd name="connsiteX30" fmla="*/ 6571355 w 9662615"/>
              <a:gd name="connsiteY30" fmla="*/ 1436144 h 1679987"/>
              <a:gd name="connsiteX31" fmla="*/ 6486557 w 9662615"/>
              <a:gd name="connsiteY31" fmla="*/ 1449861 h 1679987"/>
              <a:gd name="connsiteX32" fmla="*/ 6370419 w 9662615"/>
              <a:gd name="connsiteY32" fmla="*/ 1461649 h 1679987"/>
              <a:gd name="connsiteX33" fmla="*/ 6278839 w 9662615"/>
              <a:gd name="connsiteY33" fmla="*/ 1449160 h 1679987"/>
              <a:gd name="connsiteX34" fmla="*/ 6272455 w 9662615"/>
              <a:gd name="connsiteY34" fmla="*/ 1453191 h 1679987"/>
              <a:gd name="connsiteX35" fmla="*/ 6212659 w 9662615"/>
              <a:gd name="connsiteY35" fmla="*/ 1454850 h 1679987"/>
              <a:gd name="connsiteX36" fmla="*/ 6069317 w 9662615"/>
              <a:gd name="connsiteY36" fmla="*/ 1445838 h 1679987"/>
              <a:gd name="connsiteX37" fmla="*/ 5878477 w 9662615"/>
              <a:gd name="connsiteY37" fmla="*/ 1439180 h 1679987"/>
              <a:gd name="connsiteX38" fmla="*/ 5838387 w 9662615"/>
              <a:gd name="connsiteY38" fmla="*/ 1444679 h 1679987"/>
              <a:gd name="connsiteX39" fmla="*/ 5771136 w 9662615"/>
              <a:gd name="connsiteY39" fmla="*/ 1453639 h 1679987"/>
              <a:gd name="connsiteX40" fmla="*/ 5724081 w 9662615"/>
              <a:gd name="connsiteY40" fmla="*/ 1470431 h 1679987"/>
              <a:gd name="connsiteX41" fmla="*/ 5666577 w 9662615"/>
              <a:gd name="connsiteY41" fmla="*/ 1473921 h 1679987"/>
              <a:gd name="connsiteX42" fmla="*/ 5649068 w 9662615"/>
              <a:gd name="connsiteY42" fmla="*/ 1461676 h 1679987"/>
              <a:gd name="connsiteX43" fmla="*/ 5588902 w 9662615"/>
              <a:gd name="connsiteY43" fmla="*/ 1469647 h 1679987"/>
              <a:gd name="connsiteX44" fmla="*/ 5498090 w 9662615"/>
              <a:gd name="connsiteY44" fmla="*/ 1483173 h 1679987"/>
              <a:gd name="connsiteX45" fmla="*/ 5444641 w 9662615"/>
              <a:gd name="connsiteY45" fmla="*/ 1487602 h 1679987"/>
              <a:gd name="connsiteX46" fmla="*/ 5299812 w 9662615"/>
              <a:gd name="connsiteY46" fmla="*/ 1503362 h 1679987"/>
              <a:gd name="connsiteX47" fmla="*/ 5213947 w 9662615"/>
              <a:gd name="connsiteY47" fmla="*/ 1516637 h 1679987"/>
              <a:gd name="connsiteX48" fmla="*/ 5090342 w 9662615"/>
              <a:gd name="connsiteY48" fmla="*/ 1546680 h 1679987"/>
              <a:gd name="connsiteX49" fmla="*/ 5129812 w 9662615"/>
              <a:gd name="connsiteY49" fmla="*/ 1521277 h 1679987"/>
              <a:gd name="connsiteX50" fmla="*/ 5059484 w 9662615"/>
              <a:gd name="connsiteY50" fmla="*/ 1546802 h 1679987"/>
              <a:gd name="connsiteX51" fmla="*/ 5038524 w 9662615"/>
              <a:gd name="connsiteY51" fmla="*/ 1545675 h 1679987"/>
              <a:gd name="connsiteX52" fmla="*/ 5026564 w 9662615"/>
              <a:gd name="connsiteY52" fmla="*/ 1545376 h 1679987"/>
              <a:gd name="connsiteX53" fmla="*/ 4969433 w 9662615"/>
              <a:gd name="connsiteY53" fmla="*/ 1550865 h 1679987"/>
              <a:gd name="connsiteX54" fmla="*/ 4929254 w 9662615"/>
              <a:gd name="connsiteY54" fmla="*/ 1563452 h 1679987"/>
              <a:gd name="connsiteX55" fmla="*/ 4871726 w 9662615"/>
              <a:gd name="connsiteY55" fmla="*/ 1570584 h 1679987"/>
              <a:gd name="connsiteX56" fmla="*/ 4843267 w 9662615"/>
              <a:gd name="connsiteY56" fmla="*/ 1561459 h 1679987"/>
              <a:gd name="connsiteX57" fmla="*/ 4821058 w 9662615"/>
              <a:gd name="connsiteY57" fmla="*/ 1553078 h 1679987"/>
              <a:gd name="connsiteX58" fmla="*/ 4791466 w 9662615"/>
              <a:gd name="connsiteY58" fmla="*/ 1561324 h 1679987"/>
              <a:gd name="connsiteX59" fmla="*/ 4784247 w 9662615"/>
              <a:gd name="connsiteY59" fmla="*/ 1562342 h 1679987"/>
              <a:gd name="connsiteX60" fmla="*/ 4739309 w 9662615"/>
              <a:gd name="connsiteY60" fmla="*/ 1553948 h 1679987"/>
              <a:gd name="connsiteX61" fmla="*/ 4697562 w 9662615"/>
              <a:gd name="connsiteY61" fmla="*/ 1551206 h 1679987"/>
              <a:gd name="connsiteX62" fmla="*/ 4650737 w 9662615"/>
              <a:gd name="connsiteY62" fmla="*/ 1537381 h 1679987"/>
              <a:gd name="connsiteX63" fmla="*/ 4583150 w 9662615"/>
              <a:gd name="connsiteY63" fmla="*/ 1529064 h 1679987"/>
              <a:gd name="connsiteX64" fmla="*/ 4521734 w 9662615"/>
              <a:gd name="connsiteY64" fmla="*/ 1529359 h 1679987"/>
              <a:gd name="connsiteX65" fmla="*/ 4382398 w 9662615"/>
              <a:gd name="connsiteY65" fmla="*/ 1534108 h 1679987"/>
              <a:gd name="connsiteX66" fmla="*/ 4221826 w 9662615"/>
              <a:gd name="connsiteY66" fmla="*/ 1500972 h 1679987"/>
              <a:gd name="connsiteX67" fmla="*/ 4096601 w 9662615"/>
              <a:gd name="connsiteY67" fmla="*/ 1521563 h 1679987"/>
              <a:gd name="connsiteX68" fmla="*/ 3879195 w 9662615"/>
              <a:gd name="connsiteY68" fmla="*/ 1679987 h 1679987"/>
              <a:gd name="connsiteX69" fmla="*/ 3833906 w 9662615"/>
              <a:gd name="connsiteY69" fmla="*/ 1516637 h 1679987"/>
              <a:gd name="connsiteX70" fmla="*/ 3696258 w 9662615"/>
              <a:gd name="connsiteY70" fmla="*/ 1537563 h 1679987"/>
              <a:gd name="connsiteX71" fmla="*/ 3594070 w 9662615"/>
              <a:gd name="connsiteY71" fmla="*/ 1509422 h 1679987"/>
              <a:gd name="connsiteX72" fmla="*/ 3565233 w 9662615"/>
              <a:gd name="connsiteY72" fmla="*/ 1515122 h 1679987"/>
              <a:gd name="connsiteX73" fmla="*/ 3560267 w 9662615"/>
              <a:gd name="connsiteY73" fmla="*/ 1516288 h 1679987"/>
              <a:gd name="connsiteX74" fmla="*/ 3540258 w 9662615"/>
              <a:gd name="connsiteY74" fmla="*/ 1516976 h 1679987"/>
              <a:gd name="connsiteX75" fmla="*/ 3534780 w 9662615"/>
              <a:gd name="connsiteY75" fmla="*/ 1522141 h 1679987"/>
              <a:gd name="connsiteX76" fmla="*/ 3504783 w 9662615"/>
              <a:gd name="connsiteY76" fmla="*/ 1526739 h 1679987"/>
              <a:gd name="connsiteX77" fmla="*/ 3430805 w 9662615"/>
              <a:gd name="connsiteY77" fmla="*/ 1542521 h 1679987"/>
              <a:gd name="connsiteX78" fmla="*/ 3292707 w 9662615"/>
              <a:gd name="connsiteY78" fmla="*/ 1520490 h 1679987"/>
              <a:gd name="connsiteX79" fmla="*/ 3187872 w 9662615"/>
              <a:gd name="connsiteY79" fmla="*/ 1519991 h 1679987"/>
              <a:gd name="connsiteX80" fmla="*/ 3148026 w 9662615"/>
              <a:gd name="connsiteY80" fmla="*/ 1524777 h 1679987"/>
              <a:gd name="connsiteX81" fmla="*/ 3092394 w 9662615"/>
              <a:gd name="connsiteY81" fmla="*/ 1528115 h 1679987"/>
              <a:gd name="connsiteX82" fmla="*/ 2994200 w 9662615"/>
              <a:gd name="connsiteY82" fmla="*/ 1537857 h 1679987"/>
              <a:gd name="connsiteX83" fmla="*/ 2862301 w 9662615"/>
              <a:gd name="connsiteY83" fmla="*/ 1544250 h 1679987"/>
              <a:gd name="connsiteX84" fmla="*/ 2766335 w 9662615"/>
              <a:gd name="connsiteY84" fmla="*/ 1527662 h 1679987"/>
              <a:gd name="connsiteX85" fmla="*/ 2757836 w 9662615"/>
              <a:gd name="connsiteY85" fmla="*/ 1531371 h 1679987"/>
              <a:gd name="connsiteX86" fmla="*/ 2691555 w 9662615"/>
              <a:gd name="connsiteY86" fmla="*/ 1530283 h 1679987"/>
              <a:gd name="connsiteX87" fmla="*/ 2491676 w 9662615"/>
              <a:gd name="connsiteY87" fmla="*/ 1500859 h 1679987"/>
              <a:gd name="connsiteX88" fmla="*/ 2378036 w 9662615"/>
              <a:gd name="connsiteY88" fmla="*/ 1520645 h 1679987"/>
              <a:gd name="connsiteX89" fmla="*/ 2284269 w 9662615"/>
              <a:gd name="connsiteY89" fmla="*/ 1503068 h 1679987"/>
              <a:gd name="connsiteX90" fmla="*/ 2207104 w 9662615"/>
              <a:gd name="connsiteY90" fmla="*/ 1508888 h 1679987"/>
              <a:gd name="connsiteX91" fmla="*/ 2149226 w 9662615"/>
              <a:gd name="connsiteY91" fmla="*/ 1523409 h 1679987"/>
              <a:gd name="connsiteX92" fmla="*/ 2084783 w 9662615"/>
              <a:gd name="connsiteY92" fmla="*/ 1524245 h 1679987"/>
              <a:gd name="connsiteX93" fmla="*/ 2070075 w 9662615"/>
              <a:gd name="connsiteY93" fmla="*/ 1511285 h 1679987"/>
              <a:gd name="connsiteX94" fmla="*/ 2001057 w 9662615"/>
              <a:gd name="connsiteY94" fmla="*/ 1516449 h 1679987"/>
              <a:gd name="connsiteX95" fmla="*/ 1896330 w 9662615"/>
              <a:gd name="connsiteY95" fmla="*/ 1525725 h 1679987"/>
              <a:gd name="connsiteX96" fmla="*/ 1835994 w 9662615"/>
              <a:gd name="connsiteY96" fmla="*/ 1527678 h 1679987"/>
              <a:gd name="connsiteX97" fmla="*/ 1671119 w 9662615"/>
              <a:gd name="connsiteY97" fmla="*/ 1536701 h 1679987"/>
              <a:gd name="connsiteX98" fmla="*/ 1601337 w 9662615"/>
              <a:gd name="connsiteY98" fmla="*/ 1548552 h 1679987"/>
              <a:gd name="connsiteX99" fmla="*/ 1407755 w 9662615"/>
              <a:gd name="connsiteY99" fmla="*/ 1571444 h 1679987"/>
              <a:gd name="connsiteX100" fmla="*/ 1271994 w 9662615"/>
              <a:gd name="connsiteY100" fmla="*/ 1579471 h 1679987"/>
              <a:gd name="connsiteX101" fmla="*/ 1249226 w 9662615"/>
              <a:gd name="connsiteY101" fmla="*/ 1583140 h 1679987"/>
              <a:gd name="connsiteX102" fmla="*/ 1217719 w 9662615"/>
              <a:gd name="connsiteY102" fmla="*/ 1580863 h 1679987"/>
              <a:gd name="connsiteX103" fmla="*/ 1091432 w 9662615"/>
              <a:gd name="connsiteY103" fmla="*/ 1571003 h 1679987"/>
              <a:gd name="connsiteX104" fmla="*/ 992039 w 9662615"/>
              <a:gd name="connsiteY104" fmla="*/ 1556662 h 1679987"/>
              <a:gd name="connsiteX105" fmla="*/ 868264 w 9662615"/>
              <a:gd name="connsiteY105" fmla="*/ 1566392 h 1679987"/>
              <a:gd name="connsiteX106" fmla="*/ 792765 w 9662615"/>
              <a:gd name="connsiteY106" fmla="*/ 1563102 h 1679987"/>
              <a:gd name="connsiteX107" fmla="*/ 669055 w 9662615"/>
              <a:gd name="connsiteY107" fmla="*/ 1543638 h 1679987"/>
              <a:gd name="connsiteX108" fmla="*/ 506152 w 9662615"/>
              <a:gd name="connsiteY108" fmla="*/ 1549124 h 1679987"/>
              <a:gd name="connsiteX109" fmla="*/ 472797 w 9662615"/>
              <a:gd name="connsiteY109" fmla="*/ 1568904 h 1679987"/>
              <a:gd name="connsiteX110" fmla="*/ 427864 w 9662615"/>
              <a:gd name="connsiteY110" fmla="*/ 1580848 h 1679987"/>
              <a:gd name="connsiteX111" fmla="*/ 408381 w 9662615"/>
              <a:gd name="connsiteY111" fmla="*/ 1552940 h 1679987"/>
              <a:gd name="connsiteX112" fmla="*/ 267163 w 9662615"/>
              <a:gd name="connsiteY112" fmla="*/ 1531913 h 1679987"/>
              <a:gd name="connsiteX113" fmla="*/ 196644 w 9662615"/>
              <a:gd name="connsiteY113" fmla="*/ 1524565 h 1679987"/>
              <a:gd name="connsiteX114" fmla="*/ 86819 w 9662615"/>
              <a:gd name="connsiteY114" fmla="*/ 1519517 h 1679987"/>
              <a:gd name="connsiteX115" fmla="*/ 53369 w 9662615"/>
              <a:gd name="connsiteY115" fmla="*/ 1516853 h 1679987"/>
              <a:gd name="connsiteX116" fmla="*/ 2359 w 9662615"/>
              <a:gd name="connsiteY116" fmla="*/ 1515247 h 1679987"/>
              <a:gd name="connsiteX117" fmla="*/ 0 w 9662615"/>
              <a:gd name="connsiteY117" fmla="*/ 1514932 h 1679987"/>
              <a:gd name="connsiteX118" fmla="*/ 0 w 9662615"/>
              <a:gd name="connsiteY118" fmla="*/ 0 h 1679987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723719"/>
              <a:gd name="connsiteX1" fmla="*/ 9662615 w 9662615"/>
              <a:gd name="connsiteY1" fmla="*/ 0 h 1723719"/>
              <a:gd name="connsiteX2" fmla="*/ 9662615 w 9662615"/>
              <a:gd name="connsiteY2" fmla="*/ 1280346 h 1723719"/>
              <a:gd name="connsiteX3" fmla="*/ 9658420 w 9662615"/>
              <a:gd name="connsiteY3" fmla="*/ 1280106 h 1723719"/>
              <a:gd name="connsiteX4" fmla="*/ 9469546 w 9662615"/>
              <a:gd name="connsiteY4" fmla="*/ 1289837 h 1723719"/>
              <a:gd name="connsiteX5" fmla="*/ 9385895 w 9662615"/>
              <a:gd name="connsiteY5" fmla="*/ 1269203 h 1723719"/>
              <a:gd name="connsiteX6" fmla="*/ 9144767 w 9662615"/>
              <a:gd name="connsiteY6" fmla="*/ 1264120 h 1723719"/>
              <a:gd name="connsiteX7" fmla="*/ 8837252 w 9662615"/>
              <a:gd name="connsiteY7" fmla="*/ 1350515 h 1723719"/>
              <a:gd name="connsiteX8" fmla="*/ 8705466 w 9662615"/>
              <a:gd name="connsiteY8" fmla="*/ 1342419 h 1723719"/>
              <a:gd name="connsiteX9" fmla="*/ 8652221 w 9662615"/>
              <a:gd name="connsiteY9" fmla="*/ 1326906 h 1723719"/>
              <a:gd name="connsiteX10" fmla="*/ 8632312 w 9662615"/>
              <a:gd name="connsiteY10" fmla="*/ 1326025 h 1723719"/>
              <a:gd name="connsiteX11" fmla="*/ 8591582 w 9662615"/>
              <a:gd name="connsiteY11" fmla="*/ 1341666 h 1723719"/>
              <a:gd name="connsiteX12" fmla="*/ 8537336 w 9662615"/>
              <a:gd name="connsiteY12" fmla="*/ 1341684 h 1723719"/>
              <a:gd name="connsiteX13" fmla="*/ 8472508 w 9662615"/>
              <a:gd name="connsiteY13" fmla="*/ 1363109 h 1723719"/>
              <a:gd name="connsiteX14" fmla="*/ 8258477 w 9662615"/>
              <a:gd name="connsiteY14" fmla="*/ 1370666 h 1723719"/>
              <a:gd name="connsiteX15" fmla="*/ 8197961 w 9662615"/>
              <a:gd name="connsiteY15" fmla="*/ 1392804 h 1723719"/>
              <a:gd name="connsiteX16" fmla="*/ 8171196 w 9662615"/>
              <a:gd name="connsiteY16" fmla="*/ 1397216 h 1723719"/>
              <a:gd name="connsiteX17" fmla="*/ 8127667 w 9662615"/>
              <a:gd name="connsiteY17" fmla="*/ 1418254 h 1723719"/>
              <a:gd name="connsiteX18" fmla="*/ 7974579 w 9662615"/>
              <a:gd name="connsiteY18" fmla="*/ 1383439 h 1723719"/>
              <a:gd name="connsiteX19" fmla="*/ 7768351 w 9662615"/>
              <a:gd name="connsiteY19" fmla="*/ 1395051 h 1723719"/>
              <a:gd name="connsiteX20" fmla="*/ 7635985 w 9662615"/>
              <a:gd name="connsiteY20" fmla="*/ 1386363 h 1723719"/>
              <a:gd name="connsiteX21" fmla="*/ 7466069 w 9662615"/>
              <a:gd name="connsiteY21" fmla="*/ 1377654 h 1723719"/>
              <a:gd name="connsiteX22" fmla="*/ 7355642 w 9662615"/>
              <a:gd name="connsiteY22" fmla="*/ 1407761 h 1723719"/>
              <a:gd name="connsiteX23" fmla="*/ 7151610 w 9662615"/>
              <a:gd name="connsiteY23" fmla="*/ 1397856 h 1723719"/>
              <a:gd name="connsiteX24" fmla="*/ 7082147 w 9662615"/>
              <a:gd name="connsiteY24" fmla="*/ 1406113 h 1723719"/>
              <a:gd name="connsiteX25" fmla="*/ 7014958 w 9662615"/>
              <a:gd name="connsiteY25" fmla="*/ 1396883 h 1723719"/>
              <a:gd name="connsiteX26" fmla="*/ 6907567 w 9662615"/>
              <a:gd name="connsiteY26" fmla="*/ 1419149 h 1723719"/>
              <a:gd name="connsiteX27" fmla="*/ 6748428 w 9662615"/>
              <a:gd name="connsiteY27" fmla="*/ 1420308 h 1723719"/>
              <a:gd name="connsiteX28" fmla="*/ 6654257 w 9662615"/>
              <a:gd name="connsiteY28" fmla="*/ 1424143 h 1723719"/>
              <a:gd name="connsiteX29" fmla="*/ 6620123 w 9662615"/>
              <a:gd name="connsiteY29" fmla="*/ 1430535 h 1723719"/>
              <a:gd name="connsiteX30" fmla="*/ 6571355 w 9662615"/>
              <a:gd name="connsiteY30" fmla="*/ 1436144 h 1723719"/>
              <a:gd name="connsiteX31" fmla="*/ 6486557 w 9662615"/>
              <a:gd name="connsiteY31" fmla="*/ 1449861 h 1723719"/>
              <a:gd name="connsiteX32" fmla="*/ 6370419 w 9662615"/>
              <a:gd name="connsiteY32" fmla="*/ 1461649 h 1723719"/>
              <a:gd name="connsiteX33" fmla="*/ 6278839 w 9662615"/>
              <a:gd name="connsiteY33" fmla="*/ 1449160 h 1723719"/>
              <a:gd name="connsiteX34" fmla="*/ 6272455 w 9662615"/>
              <a:gd name="connsiteY34" fmla="*/ 1453191 h 1723719"/>
              <a:gd name="connsiteX35" fmla="*/ 6212659 w 9662615"/>
              <a:gd name="connsiteY35" fmla="*/ 1454850 h 1723719"/>
              <a:gd name="connsiteX36" fmla="*/ 6069317 w 9662615"/>
              <a:gd name="connsiteY36" fmla="*/ 1445838 h 1723719"/>
              <a:gd name="connsiteX37" fmla="*/ 5878477 w 9662615"/>
              <a:gd name="connsiteY37" fmla="*/ 1439180 h 1723719"/>
              <a:gd name="connsiteX38" fmla="*/ 5838387 w 9662615"/>
              <a:gd name="connsiteY38" fmla="*/ 1444679 h 1723719"/>
              <a:gd name="connsiteX39" fmla="*/ 5771136 w 9662615"/>
              <a:gd name="connsiteY39" fmla="*/ 1453639 h 1723719"/>
              <a:gd name="connsiteX40" fmla="*/ 5724081 w 9662615"/>
              <a:gd name="connsiteY40" fmla="*/ 1470431 h 1723719"/>
              <a:gd name="connsiteX41" fmla="*/ 5666577 w 9662615"/>
              <a:gd name="connsiteY41" fmla="*/ 1473921 h 1723719"/>
              <a:gd name="connsiteX42" fmla="*/ 5649068 w 9662615"/>
              <a:gd name="connsiteY42" fmla="*/ 1461676 h 1723719"/>
              <a:gd name="connsiteX43" fmla="*/ 5588902 w 9662615"/>
              <a:gd name="connsiteY43" fmla="*/ 1469647 h 1723719"/>
              <a:gd name="connsiteX44" fmla="*/ 5498090 w 9662615"/>
              <a:gd name="connsiteY44" fmla="*/ 1483173 h 1723719"/>
              <a:gd name="connsiteX45" fmla="*/ 5444641 w 9662615"/>
              <a:gd name="connsiteY45" fmla="*/ 1487602 h 1723719"/>
              <a:gd name="connsiteX46" fmla="*/ 5299812 w 9662615"/>
              <a:gd name="connsiteY46" fmla="*/ 1503362 h 1723719"/>
              <a:gd name="connsiteX47" fmla="*/ 5213947 w 9662615"/>
              <a:gd name="connsiteY47" fmla="*/ 1516637 h 1723719"/>
              <a:gd name="connsiteX48" fmla="*/ 5090342 w 9662615"/>
              <a:gd name="connsiteY48" fmla="*/ 1546680 h 1723719"/>
              <a:gd name="connsiteX49" fmla="*/ 5129812 w 9662615"/>
              <a:gd name="connsiteY49" fmla="*/ 1521277 h 1723719"/>
              <a:gd name="connsiteX50" fmla="*/ 5059484 w 9662615"/>
              <a:gd name="connsiteY50" fmla="*/ 1546802 h 1723719"/>
              <a:gd name="connsiteX51" fmla="*/ 5038524 w 9662615"/>
              <a:gd name="connsiteY51" fmla="*/ 1545675 h 1723719"/>
              <a:gd name="connsiteX52" fmla="*/ 5026564 w 9662615"/>
              <a:gd name="connsiteY52" fmla="*/ 1545376 h 1723719"/>
              <a:gd name="connsiteX53" fmla="*/ 4969433 w 9662615"/>
              <a:gd name="connsiteY53" fmla="*/ 1550865 h 1723719"/>
              <a:gd name="connsiteX54" fmla="*/ 4929254 w 9662615"/>
              <a:gd name="connsiteY54" fmla="*/ 1563452 h 1723719"/>
              <a:gd name="connsiteX55" fmla="*/ 4871726 w 9662615"/>
              <a:gd name="connsiteY55" fmla="*/ 1570584 h 1723719"/>
              <a:gd name="connsiteX56" fmla="*/ 4843267 w 9662615"/>
              <a:gd name="connsiteY56" fmla="*/ 1561459 h 1723719"/>
              <a:gd name="connsiteX57" fmla="*/ 4821058 w 9662615"/>
              <a:gd name="connsiteY57" fmla="*/ 1553078 h 1723719"/>
              <a:gd name="connsiteX58" fmla="*/ 4791466 w 9662615"/>
              <a:gd name="connsiteY58" fmla="*/ 1561324 h 1723719"/>
              <a:gd name="connsiteX59" fmla="*/ 4784247 w 9662615"/>
              <a:gd name="connsiteY59" fmla="*/ 1562342 h 1723719"/>
              <a:gd name="connsiteX60" fmla="*/ 4739309 w 9662615"/>
              <a:gd name="connsiteY60" fmla="*/ 1553948 h 1723719"/>
              <a:gd name="connsiteX61" fmla="*/ 4697562 w 9662615"/>
              <a:gd name="connsiteY61" fmla="*/ 1551206 h 1723719"/>
              <a:gd name="connsiteX62" fmla="*/ 4650737 w 9662615"/>
              <a:gd name="connsiteY62" fmla="*/ 1537381 h 1723719"/>
              <a:gd name="connsiteX63" fmla="*/ 4583150 w 9662615"/>
              <a:gd name="connsiteY63" fmla="*/ 1529064 h 1723719"/>
              <a:gd name="connsiteX64" fmla="*/ 4521734 w 9662615"/>
              <a:gd name="connsiteY64" fmla="*/ 1529359 h 1723719"/>
              <a:gd name="connsiteX65" fmla="*/ 4382398 w 9662615"/>
              <a:gd name="connsiteY65" fmla="*/ 1534108 h 1723719"/>
              <a:gd name="connsiteX66" fmla="*/ 4221826 w 9662615"/>
              <a:gd name="connsiteY66" fmla="*/ 1500972 h 1723719"/>
              <a:gd name="connsiteX67" fmla="*/ 4096601 w 9662615"/>
              <a:gd name="connsiteY67" fmla="*/ 1521563 h 1723719"/>
              <a:gd name="connsiteX68" fmla="*/ 3970635 w 9662615"/>
              <a:gd name="connsiteY68" fmla="*/ 1723719 h 1723719"/>
              <a:gd name="connsiteX69" fmla="*/ 3833906 w 9662615"/>
              <a:gd name="connsiteY69" fmla="*/ 1516637 h 1723719"/>
              <a:gd name="connsiteX70" fmla="*/ 3696258 w 9662615"/>
              <a:gd name="connsiteY70" fmla="*/ 1537563 h 1723719"/>
              <a:gd name="connsiteX71" fmla="*/ 3594070 w 9662615"/>
              <a:gd name="connsiteY71" fmla="*/ 1509422 h 1723719"/>
              <a:gd name="connsiteX72" fmla="*/ 3565233 w 9662615"/>
              <a:gd name="connsiteY72" fmla="*/ 1515122 h 1723719"/>
              <a:gd name="connsiteX73" fmla="*/ 3560267 w 9662615"/>
              <a:gd name="connsiteY73" fmla="*/ 1516288 h 1723719"/>
              <a:gd name="connsiteX74" fmla="*/ 3540258 w 9662615"/>
              <a:gd name="connsiteY74" fmla="*/ 1516976 h 1723719"/>
              <a:gd name="connsiteX75" fmla="*/ 3534780 w 9662615"/>
              <a:gd name="connsiteY75" fmla="*/ 1522141 h 1723719"/>
              <a:gd name="connsiteX76" fmla="*/ 3504783 w 9662615"/>
              <a:gd name="connsiteY76" fmla="*/ 1526739 h 1723719"/>
              <a:gd name="connsiteX77" fmla="*/ 3430805 w 9662615"/>
              <a:gd name="connsiteY77" fmla="*/ 1542521 h 1723719"/>
              <a:gd name="connsiteX78" fmla="*/ 3292707 w 9662615"/>
              <a:gd name="connsiteY78" fmla="*/ 1520490 h 1723719"/>
              <a:gd name="connsiteX79" fmla="*/ 3187872 w 9662615"/>
              <a:gd name="connsiteY79" fmla="*/ 1519991 h 1723719"/>
              <a:gd name="connsiteX80" fmla="*/ 3148026 w 9662615"/>
              <a:gd name="connsiteY80" fmla="*/ 1524777 h 1723719"/>
              <a:gd name="connsiteX81" fmla="*/ 3092394 w 9662615"/>
              <a:gd name="connsiteY81" fmla="*/ 1528115 h 1723719"/>
              <a:gd name="connsiteX82" fmla="*/ 2994200 w 9662615"/>
              <a:gd name="connsiteY82" fmla="*/ 1537857 h 1723719"/>
              <a:gd name="connsiteX83" fmla="*/ 2862301 w 9662615"/>
              <a:gd name="connsiteY83" fmla="*/ 1544250 h 1723719"/>
              <a:gd name="connsiteX84" fmla="*/ 2766335 w 9662615"/>
              <a:gd name="connsiteY84" fmla="*/ 1527662 h 1723719"/>
              <a:gd name="connsiteX85" fmla="*/ 2757836 w 9662615"/>
              <a:gd name="connsiteY85" fmla="*/ 1531371 h 1723719"/>
              <a:gd name="connsiteX86" fmla="*/ 2691555 w 9662615"/>
              <a:gd name="connsiteY86" fmla="*/ 1530283 h 1723719"/>
              <a:gd name="connsiteX87" fmla="*/ 2491676 w 9662615"/>
              <a:gd name="connsiteY87" fmla="*/ 1500859 h 1723719"/>
              <a:gd name="connsiteX88" fmla="*/ 2378036 w 9662615"/>
              <a:gd name="connsiteY88" fmla="*/ 1520645 h 1723719"/>
              <a:gd name="connsiteX89" fmla="*/ 2284269 w 9662615"/>
              <a:gd name="connsiteY89" fmla="*/ 1503068 h 1723719"/>
              <a:gd name="connsiteX90" fmla="*/ 2207104 w 9662615"/>
              <a:gd name="connsiteY90" fmla="*/ 1508888 h 1723719"/>
              <a:gd name="connsiteX91" fmla="*/ 2149226 w 9662615"/>
              <a:gd name="connsiteY91" fmla="*/ 1523409 h 1723719"/>
              <a:gd name="connsiteX92" fmla="*/ 2084783 w 9662615"/>
              <a:gd name="connsiteY92" fmla="*/ 1524245 h 1723719"/>
              <a:gd name="connsiteX93" fmla="*/ 2070075 w 9662615"/>
              <a:gd name="connsiteY93" fmla="*/ 1511285 h 1723719"/>
              <a:gd name="connsiteX94" fmla="*/ 2001057 w 9662615"/>
              <a:gd name="connsiteY94" fmla="*/ 1516449 h 1723719"/>
              <a:gd name="connsiteX95" fmla="*/ 1896330 w 9662615"/>
              <a:gd name="connsiteY95" fmla="*/ 1525725 h 1723719"/>
              <a:gd name="connsiteX96" fmla="*/ 1835994 w 9662615"/>
              <a:gd name="connsiteY96" fmla="*/ 1527678 h 1723719"/>
              <a:gd name="connsiteX97" fmla="*/ 1671119 w 9662615"/>
              <a:gd name="connsiteY97" fmla="*/ 1536701 h 1723719"/>
              <a:gd name="connsiteX98" fmla="*/ 1601337 w 9662615"/>
              <a:gd name="connsiteY98" fmla="*/ 1548552 h 1723719"/>
              <a:gd name="connsiteX99" fmla="*/ 1407755 w 9662615"/>
              <a:gd name="connsiteY99" fmla="*/ 1571444 h 1723719"/>
              <a:gd name="connsiteX100" fmla="*/ 1271994 w 9662615"/>
              <a:gd name="connsiteY100" fmla="*/ 1579471 h 1723719"/>
              <a:gd name="connsiteX101" fmla="*/ 1249226 w 9662615"/>
              <a:gd name="connsiteY101" fmla="*/ 1583140 h 1723719"/>
              <a:gd name="connsiteX102" fmla="*/ 1217719 w 9662615"/>
              <a:gd name="connsiteY102" fmla="*/ 1580863 h 1723719"/>
              <a:gd name="connsiteX103" fmla="*/ 1091432 w 9662615"/>
              <a:gd name="connsiteY103" fmla="*/ 1571003 h 1723719"/>
              <a:gd name="connsiteX104" fmla="*/ 992039 w 9662615"/>
              <a:gd name="connsiteY104" fmla="*/ 1556662 h 1723719"/>
              <a:gd name="connsiteX105" fmla="*/ 868264 w 9662615"/>
              <a:gd name="connsiteY105" fmla="*/ 1566392 h 1723719"/>
              <a:gd name="connsiteX106" fmla="*/ 792765 w 9662615"/>
              <a:gd name="connsiteY106" fmla="*/ 1563102 h 1723719"/>
              <a:gd name="connsiteX107" fmla="*/ 669055 w 9662615"/>
              <a:gd name="connsiteY107" fmla="*/ 1543638 h 1723719"/>
              <a:gd name="connsiteX108" fmla="*/ 506152 w 9662615"/>
              <a:gd name="connsiteY108" fmla="*/ 1549124 h 1723719"/>
              <a:gd name="connsiteX109" fmla="*/ 472797 w 9662615"/>
              <a:gd name="connsiteY109" fmla="*/ 1568904 h 1723719"/>
              <a:gd name="connsiteX110" fmla="*/ 427864 w 9662615"/>
              <a:gd name="connsiteY110" fmla="*/ 1580848 h 1723719"/>
              <a:gd name="connsiteX111" fmla="*/ 408381 w 9662615"/>
              <a:gd name="connsiteY111" fmla="*/ 1552940 h 1723719"/>
              <a:gd name="connsiteX112" fmla="*/ 267163 w 9662615"/>
              <a:gd name="connsiteY112" fmla="*/ 1531913 h 1723719"/>
              <a:gd name="connsiteX113" fmla="*/ 196644 w 9662615"/>
              <a:gd name="connsiteY113" fmla="*/ 1524565 h 1723719"/>
              <a:gd name="connsiteX114" fmla="*/ 86819 w 9662615"/>
              <a:gd name="connsiteY114" fmla="*/ 1519517 h 1723719"/>
              <a:gd name="connsiteX115" fmla="*/ 53369 w 9662615"/>
              <a:gd name="connsiteY115" fmla="*/ 1516853 h 1723719"/>
              <a:gd name="connsiteX116" fmla="*/ 2359 w 9662615"/>
              <a:gd name="connsiteY116" fmla="*/ 1515247 h 1723719"/>
              <a:gd name="connsiteX117" fmla="*/ 0 w 9662615"/>
              <a:gd name="connsiteY117" fmla="*/ 1514932 h 1723719"/>
              <a:gd name="connsiteX118" fmla="*/ 0 w 9662615"/>
              <a:gd name="connsiteY118" fmla="*/ 0 h 1723719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18664 w 9662615"/>
              <a:gd name="connsiteY3" fmla="*/ 1331789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408381 w 9662615"/>
              <a:gd name="connsiteY110" fmla="*/ 1552940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40355 w 9662615"/>
              <a:gd name="connsiteY103" fmla="*/ 1560638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71994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91872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601337 w 9662615"/>
              <a:gd name="connsiteY97" fmla="*/ 1548552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920184 w 9662615"/>
              <a:gd name="connsiteY94" fmla="*/ 1533676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9662615" h="1603018">
                <a:moveTo>
                  <a:pt x="0" y="0"/>
                </a:moveTo>
                <a:lnTo>
                  <a:pt x="9662615" y="0"/>
                </a:lnTo>
                <a:lnTo>
                  <a:pt x="9662615" y="1280346"/>
                </a:lnTo>
                <a:lnTo>
                  <a:pt x="9551077" y="1292033"/>
                </a:lnTo>
                <a:cubicBezTo>
                  <a:pt x="9489925" y="1291588"/>
                  <a:pt x="9543615" y="1296257"/>
                  <a:pt x="9469546" y="1289837"/>
                </a:cubicBezTo>
                <a:cubicBezTo>
                  <a:pt x="9413040" y="1331485"/>
                  <a:pt x="9340031" y="1268376"/>
                  <a:pt x="9326260" y="1277155"/>
                </a:cubicBezTo>
                <a:cubicBezTo>
                  <a:pt x="9234251" y="1284900"/>
                  <a:pt x="9225377" y="1258935"/>
                  <a:pt x="9144767" y="1264120"/>
                </a:cubicBezTo>
                <a:cubicBezTo>
                  <a:pt x="9159115" y="1310075"/>
                  <a:pt x="9066692" y="1304806"/>
                  <a:pt x="8976400" y="1326661"/>
                </a:cubicBezTo>
                <a:cubicBezTo>
                  <a:pt x="8931920" y="1325947"/>
                  <a:pt x="8871807" y="1351060"/>
                  <a:pt x="8828711" y="1346394"/>
                </a:cubicBezTo>
                <a:cubicBezTo>
                  <a:pt x="8809650" y="1326213"/>
                  <a:pt x="8718313" y="1358527"/>
                  <a:pt x="8695953" y="1346784"/>
                </a:cubicBezTo>
                <a:cubicBezTo>
                  <a:pt x="8694290" y="1355317"/>
                  <a:pt x="8661526" y="1349865"/>
                  <a:pt x="8652191" y="1345903"/>
                </a:cubicBezTo>
                <a:cubicBezTo>
                  <a:pt x="8641363" y="1349626"/>
                  <a:pt x="8603292" y="1341304"/>
                  <a:pt x="8591582" y="1341666"/>
                </a:cubicBezTo>
                <a:cubicBezTo>
                  <a:pt x="8568421" y="1323004"/>
                  <a:pt x="8565847" y="1352287"/>
                  <a:pt x="8537336" y="1341684"/>
                </a:cubicBezTo>
                <a:cubicBezTo>
                  <a:pt x="8524809" y="1348019"/>
                  <a:pt x="8445703" y="1377667"/>
                  <a:pt x="8416849" y="1367085"/>
                </a:cubicBezTo>
                <a:cubicBezTo>
                  <a:pt x="8350736" y="1379599"/>
                  <a:pt x="8346589" y="1391624"/>
                  <a:pt x="8278355" y="1386569"/>
                </a:cubicBezTo>
                <a:cubicBezTo>
                  <a:pt x="8268756" y="1398649"/>
                  <a:pt x="8183331" y="1371185"/>
                  <a:pt x="8197961" y="1392804"/>
                </a:cubicBezTo>
                <a:cubicBezTo>
                  <a:pt x="8175189" y="1391748"/>
                  <a:pt x="8158503" y="1383145"/>
                  <a:pt x="8171196" y="1397216"/>
                </a:cubicBezTo>
                <a:cubicBezTo>
                  <a:pt x="8141821" y="1397466"/>
                  <a:pt x="8125626" y="1386947"/>
                  <a:pt x="8087910" y="1386449"/>
                </a:cubicBezTo>
                <a:cubicBezTo>
                  <a:pt x="8029319" y="1362701"/>
                  <a:pt x="8020916" y="1407035"/>
                  <a:pt x="7974579" y="1383439"/>
                </a:cubicBezTo>
                <a:cubicBezTo>
                  <a:pt x="7912074" y="1402493"/>
                  <a:pt x="7841761" y="1389550"/>
                  <a:pt x="7768351" y="1395051"/>
                </a:cubicBezTo>
                <a:cubicBezTo>
                  <a:pt x="7741665" y="1390266"/>
                  <a:pt x="7663663" y="1410813"/>
                  <a:pt x="7635985" y="1386363"/>
                </a:cubicBezTo>
                <a:cubicBezTo>
                  <a:pt x="7646173" y="1415707"/>
                  <a:pt x="7542198" y="1378410"/>
                  <a:pt x="7466069" y="1377654"/>
                </a:cubicBezTo>
                <a:cubicBezTo>
                  <a:pt x="7427626" y="1403818"/>
                  <a:pt x="7337822" y="1398948"/>
                  <a:pt x="7355642" y="1407761"/>
                </a:cubicBezTo>
                <a:cubicBezTo>
                  <a:pt x="7270634" y="1390553"/>
                  <a:pt x="7306340" y="1403822"/>
                  <a:pt x="7215220" y="1397856"/>
                </a:cubicBezTo>
                <a:cubicBezTo>
                  <a:pt x="7175381" y="1421457"/>
                  <a:pt x="7122339" y="1428094"/>
                  <a:pt x="7082147" y="1406113"/>
                </a:cubicBezTo>
                <a:cubicBezTo>
                  <a:pt x="7040624" y="1425217"/>
                  <a:pt x="7029993" y="1391726"/>
                  <a:pt x="6987129" y="1404834"/>
                </a:cubicBezTo>
                <a:cubicBezTo>
                  <a:pt x="6953477" y="1411964"/>
                  <a:pt x="6957479" y="1421694"/>
                  <a:pt x="6907567" y="1419149"/>
                </a:cubicBezTo>
                <a:cubicBezTo>
                  <a:pt x="6863513" y="1408514"/>
                  <a:pt x="6803088" y="1434619"/>
                  <a:pt x="6748428" y="1420308"/>
                </a:cubicBezTo>
                <a:cubicBezTo>
                  <a:pt x="6728317" y="1416860"/>
                  <a:pt x="6666046" y="1417296"/>
                  <a:pt x="6654257" y="1424143"/>
                </a:cubicBezTo>
                <a:cubicBezTo>
                  <a:pt x="6641271" y="1425628"/>
                  <a:pt x="6626125" y="1423202"/>
                  <a:pt x="6620123" y="1430535"/>
                </a:cubicBezTo>
                <a:cubicBezTo>
                  <a:pt x="6610208" y="1439359"/>
                  <a:pt x="6564906" y="1425734"/>
                  <a:pt x="6571355" y="1436144"/>
                </a:cubicBezTo>
                <a:cubicBezTo>
                  <a:pt x="6539188" y="1426808"/>
                  <a:pt x="6513602" y="1445293"/>
                  <a:pt x="6486557" y="1449861"/>
                </a:cubicBezTo>
                <a:cubicBezTo>
                  <a:pt x="6461221" y="1440598"/>
                  <a:pt x="6429457" y="1459319"/>
                  <a:pt x="6370419" y="1461649"/>
                </a:cubicBezTo>
                <a:cubicBezTo>
                  <a:pt x="6342558" y="1450937"/>
                  <a:pt x="6330664" y="1463365"/>
                  <a:pt x="6278839" y="1449160"/>
                </a:cubicBezTo>
                <a:cubicBezTo>
                  <a:pt x="6277206" y="1450621"/>
                  <a:pt x="6275057" y="1451978"/>
                  <a:pt x="6272455" y="1453191"/>
                </a:cubicBezTo>
                <a:cubicBezTo>
                  <a:pt x="6257338" y="1460236"/>
                  <a:pt x="6230567" y="1460979"/>
                  <a:pt x="6212659" y="1454850"/>
                </a:cubicBezTo>
                <a:cubicBezTo>
                  <a:pt x="6130994" y="1436046"/>
                  <a:pt x="6135790" y="1448771"/>
                  <a:pt x="6069317" y="1445838"/>
                </a:cubicBezTo>
                <a:cubicBezTo>
                  <a:pt x="5994738" y="1444791"/>
                  <a:pt x="5975991" y="1456673"/>
                  <a:pt x="5878477" y="1439180"/>
                </a:cubicBezTo>
                <a:cubicBezTo>
                  <a:pt x="5870803" y="1447519"/>
                  <a:pt x="5859206" y="1448153"/>
                  <a:pt x="5838387" y="1444679"/>
                </a:cubicBezTo>
                <a:cubicBezTo>
                  <a:pt x="5802317" y="1444778"/>
                  <a:pt x="5810848" y="1465165"/>
                  <a:pt x="5771136" y="1453639"/>
                </a:cubicBezTo>
                <a:cubicBezTo>
                  <a:pt x="5780732" y="1464484"/>
                  <a:pt x="5704275" y="1459369"/>
                  <a:pt x="5724081" y="1470431"/>
                </a:cubicBezTo>
                <a:cubicBezTo>
                  <a:pt x="5703536" y="1480946"/>
                  <a:pt x="5687323" y="1464719"/>
                  <a:pt x="5666577" y="1473921"/>
                </a:cubicBezTo>
                <a:cubicBezTo>
                  <a:pt x="5640974" y="1476520"/>
                  <a:pt x="5678275" y="1461854"/>
                  <a:pt x="5649068" y="1461676"/>
                </a:cubicBezTo>
                <a:cubicBezTo>
                  <a:pt x="5614218" y="1463443"/>
                  <a:pt x="5608578" y="1443299"/>
                  <a:pt x="5588902" y="1469647"/>
                </a:cubicBezTo>
                <a:cubicBezTo>
                  <a:pt x="5550386" y="1464321"/>
                  <a:pt x="5546573" y="1476049"/>
                  <a:pt x="5498090" y="1483173"/>
                </a:cubicBezTo>
                <a:cubicBezTo>
                  <a:pt x="5475226" y="1477314"/>
                  <a:pt x="5459293" y="1480930"/>
                  <a:pt x="5444641" y="1487602"/>
                </a:cubicBezTo>
                <a:cubicBezTo>
                  <a:pt x="5395328" y="1487320"/>
                  <a:pt x="5353572" y="1498007"/>
                  <a:pt x="5299812" y="1503362"/>
                </a:cubicBezTo>
                <a:cubicBezTo>
                  <a:pt x="5238326" y="1497756"/>
                  <a:pt x="5303225" y="1514963"/>
                  <a:pt x="5245752" y="1520612"/>
                </a:cubicBezTo>
                <a:cubicBezTo>
                  <a:pt x="5190753" y="1507732"/>
                  <a:pt x="5205712" y="1518627"/>
                  <a:pt x="5177807" y="1526802"/>
                </a:cubicBezTo>
                <a:lnTo>
                  <a:pt x="5113910" y="1533205"/>
                </a:lnTo>
                <a:lnTo>
                  <a:pt x="5059484" y="1546802"/>
                </a:lnTo>
                <a:lnTo>
                  <a:pt x="5038524" y="1545675"/>
                </a:lnTo>
                <a:lnTo>
                  <a:pt x="5026564" y="1545376"/>
                </a:lnTo>
                <a:cubicBezTo>
                  <a:pt x="5006873" y="1544046"/>
                  <a:pt x="4987701" y="1552900"/>
                  <a:pt x="4969433" y="1550865"/>
                </a:cubicBezTo>
                <a:cubicBezTo>
                  <a:pt x="4943627" y="1555066"/>
                  <a:pt x="4892754" y="1568818"/>
                  <a:pt x="4871726" y="1570584"/>
                </a:cubicBezTo>
                <a:cubicBezTo>
                  <a:pt x="4863638" y="1570310"/>
                  <a:pt x="4846771" y="1559566"/>
                  <a:pt x="4843267" y="1561459"/>
                </a:cubicBezTo>
                <a:lnTo>
                  <a:pt x="4821058" y="1553078"/>
                </a:lnTo>
                <a:lnTo>
                  <a:pt x="4791466" y="1561324"/>
                </a:lnTo>
                <a:lnTo>
                  <a:pt x="4784247" y="1562342"/>
                </a:lnTo>
                <a:cubicBezTo>
                  <a:pt x="4770593" y="1574121"/>
                  <a:pt x="4776816" y="1558072"/>
                  <a:pt x="4739309" y="1553948"/>
                </a:cubicBezTo>
                <a:cubicBezTo>
                  <a:pt x="4684311" y="1578213"/>
                  <a:pt x="4712803" y="1566697"/>
                  <a:pt x="4697562" y="1551206"/>
                </a:cubicBezTo>
                <a:lnTo>
                  <a:pt x="4650737" y="1537381"/>
                </a:lnTo>
                <a:cubicBezTo>
                  <a:pt x="4628208" y="1530633"/>
                  <a:pt x="4609654" y="1567617"/>
                  <a:pt x="4583150" y="1529064"/>
                </a:cubicBezTo>
                <a:cubicBezTo>
                  <a:pt x="4575879" y="1527088"/>
                  <a:pt x="4527005" y="1532552"/>
                  <a:pt x="4521734" y="1529359"/>
                </a:cubicBezTo>
                <a:cubicBezTo>
                  <a:pt x="4457980" y="1517590"/>
                  <a:pt x="4465052" y="1532003"/>
                  <a:pt x="4382398" y="1534108"/>
                </a:cubicBezTo>
                <a:cubicBezTo>
                  <a:pt x="4347480" y="1506889"/>
                  <a:pt x="4310783" y="1494709"/>
                  <a:pt x="4221826" y="1500972"/>
                </a:cubicBezTo>
                <a:cubicBezTo>
                  <a:pt x="4174471" y="1526598"/>
                  <a:pt x="4136675" y="1542031"/>
                  <a:pt x="4096601" y="1521563"/>
                </a:cubicBezTo>
                <a:cubicBezTo>
                  <a:pt x="4015086" y="1550501"/>
                  <a:pt x="3986123" y="1519347"/>
                  <a:pt x="4002441" y="1528912"/>
                </a:cubicBezTo>
                <a:cubicBezTo>
                  <a:pt x="3967120" y="1539744"/>
                  <a:pt x="3931774" y="1526729"/>
                  <a:pt x="3833906" y="1516637"/>
                </a:cubicBezTo>
                <a:cubicBezTo>
                  <a:pt x="3781438" y="1538249"/>
                  <a:pt x="3822855" y="1526006"/>
                  <a:pt x="3763845" y="1501782"/>
                </a:cubicBezTo>
                <a:cubicBezTo>
                  <a:pt x="3734533" y="1525292"/>
                  <a:pt x="3677359" y="1524487"/>
                  <a:pt x="3673583" y="1501471"/>
                </a:cubicBezTo>
                <a:cubicBezTo>
                  <a:pt x="3663687" y="1502855"/>
                  <a:pt x="3650245" y="1528777"/>
                  <a:pt x="3640771" y="1531025"/>
                </a:cubicBezTo>
                <a:lnTo>
                  <a:pt x="3576170" y="1516288"/>
                </a:lnTo>
                <a:lnTo>
                  <a:pt x="3540258" y="1516976"/>
                </a:lnTo>
                <a:lnTo>
                  <a:pt x="3522853" y="1538044"/>
                </a:lnTo>
                <a:lnTo>
                  <a:pt x="3480929" y="1526739"/>
                </a:lnTo>
                <a:cubicBezTo>
                  <a:pt x="3469671" y="1527693"/>
                  <a:pt x="3444273" y="1543724"/>
                  <a:pt x="3430805" y="1542521"/>
                </a:cubicBezTo>
                <a:cubicBezTo>
                  <a:pt x="3386352" y="1529947"/>
                  <a:pt x="3347457" y="1537200"/>
                  <a:pt x="3292707" y="1520490"/>
                </a:cubicBezTo>
                <a:cubicBezTo>
                  <a:pt x="3271897" y="1516147"/>
                  <a:pt x="3203347" y="1513732"/>
                  <a:pt x="3187872" y="1519991"/>
                </a:cubicBezTo>
                <a:cubicBezTo>
                  <a:pt x="3173062" y="1520872"/>
                  <a:pt x="3157325" y="1517771"/>
                  <a:pt x="3148026" y="1524777"/>
                </a:cubicBezTo>
                <a:cubicBezTo>
                  <a:pt x="3133878" y="1533085"/>
                  <a:pt x="3089156" y="1517485"/>
                  <a:pt x="3092394" y="1528115"/>
                </a:cubicBezTo>
                <a:cubicBezTo>
                  <a:pt x="3060512" y="1517374"/>
                  <a:pt x="3025593" y="1534558"/>
                  <a:pt x="2994200" y="1537857"/>
                </a:cubicBezTo>
                <a:cubicBezTo>
                  <a:pt x="2969798" y="1527501"/>
                  <a:pt x="2927999" y="1544636"/>
                  <a:pt x="2862301" y="1544250"/>
                </a:cubicBezTo>
                <a:cubicBezTo>
                  <a:pt x="2835658" y="1532340"/>
                  <a:pt x="2818008" y="1544135"/>
                  <a:pt x="2766335" y="1527662"/>
                </a:cubicBezTo>
                <a:cubicBezTo>
                  <a:pt x="2764004" y="1529036"/>
                  <a:pt x="2761142" y="1530285"/>
                  <a:pt x="2757836" y="1531371"/>
                </a:cubicBezTo>
                <a:cubicBezTo>
                  <a:pt x="2738633" y="1537675"/>
                  <a:pt x="2708957" y="1537188"/>
                  <a:pt x="2691555" y="1530283"/>
                </a:cubicBezTo>
                <a:cubicBezTo>
                  <a:pt x="2608810" y="1507878"/>
                  <a:pt x="2611304" y="1510787"/>
                  <a:pt x="2539383" y="1504835"/>
                </a:cubicBezTo>
                <a:cubicBezTo>
                  <a:pt x="2457862" y="1500384"/>
                  <a:pt x="2478670" y="1542474"/>
                  <a:pt x="2378036" y="1520645"/>
                </a:cubicBezTo>
                <a:cubicBezTo>
                  <a:pt x="2366529" y="1528574"/>
                  <a:pt x="2341629" y="1515421"/>
                  <a:pt x="2320049" y="1511019"/>
                </a:cubicBezTo>
                <a:cubicBezTo>
                  <a:pt x="2280399" y="1509467"/>
                  <a:pt x="2278267" y="1522148"/>
                  <a:pt x="2238909" y="1508888"/>
                </a:cubicBezTo>
                <a:cubicBezTo>
                  <a:pt x="2245444" y="1520095"/>
                  <a:pt x="2163364" y="1519472"/>
                  <a:pt x="2181031" y="1531361"/>
                </a:cubicBezTo>
                <a:cubicBezTo>
                  <a:pt x="2154585" y="1540861"/>
                  <a:pt x="2138796" y="1516056"/>
                  <a:pt x="2112613" y="1524245"/>
                </a:cubicBezTo>
                <a:cubicBezTo>
                  <a:pt x="2083537" y="1525655"/>
                  <a:pt x="2078233" y="1524725"/>
                  <a:pt x="2046221" y="1523212"/>
                </a:cubicBezTo>
                <a:cubicBezTo>
                  <a:pt x="2007296" y="1523373"/>
                  <a:pt x="2032394" y="1491187"/>
                  <a:pt x="2001057" y="1516449"/>
                </a:cubicBezTo>
                <a:cubicBezTo>
                  <a:pt x="1960724" y="1509398"/>
                  <a:pt x="1976058" y="1528820"/>
                  <a:pt x="1920184" y="1533676"/>
                </a:cubicBezTo>
                <a:cubicBezTo>
                  <a:pt x="1897238" y="1526813"/>
                  <a:pt x="1877505" y="1527174"/>
                  <a:pt x="1835994" y="1527678"/>
                </a:cubicBezTo>
                <a:cubicBezTo>
                  <a:pt x="1794483" y="1528182"/>
                  <a:pt x="1726077" y="1533693"/>
                  <a:pt x="1671119" y="1536701"/>
                </a:cubicBezTo>
                <a:cubicBezTo>
                  <a:pt x="1605663" y="1528324"/>
                  <a:pt x="1630763" y="1553523"/>
                  <a:pt x="1565556" y="1556503"/>
                </a:cubicBezTo>
                <a:cubicBezTo>
                  <a:pt x="1501959" y="1539013"/>
                  <a:pt x="1462468" y="1572800"/>
                  <a:pt x="1407755" y="1571444"/>
                </a:cubicBezTo>
                <a:cubicBezTo>
                  <a:pt x="1319286" y="1555448"/>
                  <a:pt x="1429251" y="1585263"/>
                  <a:pt x="1291872" y="1579471"/>
                </a:cubicBezTo>
                <a:cubicBezTo>
                  <a:pt x="1284192" y="1576816"/>
                  <a:pt x="1243590" y="1599390"/>
                  <a:pt x="1245251" y="1603018"/>
                </a:cubicBezTo>
                <a:cubicBezTo>
                  <a:pt x="1236562" y="1601891"/>
                  <a:pt x="1184091" y="1586977"/>
                  <a:pt x="1181938" y="1592789"/>
                </a:cubicBezTo>
                <a:cubicBezTo>
                  <a:pt x="1138153" y="1593474"/>
                  <a:pt x="1130439" y="1578153"/>
                  <a:pt x="1091432" y="1571003"/>
                </a:cubicBezTo>
                <a:cubicBezTo>
                  <a:pt x="1007000" y="1580980"/>
                  <a:pt x="1001377" y="1557850"/>
                  <a:pt x="940355" y="1560638"/>
                </a:cubicBezTo>
                <a:cubicBezTo>
                  <a:pt x="891367" y="1572083"/>
                  <a:pt x="924846" y="1558773"/>
                  <a:pt x="868264" y="1566392"/>
                </a:cubicBezTo>
                <a:cubicBezTo>
                  <a:pt x="848640" y="1547574"/>
                  <a:pt x="814997" y="1568391"/>
                  <a:pt x="792765" y="1563102"/>
                </a:cubicBezTo>
                <a:cubicBezTo>
                  <a:pt x="758082" y="1585102"/>
                  <a:pt x="689950" y="1563038"/>
                  <a:pt x="653153" y="1563516"/>
                </a:cubicBezTo>
                <a:cubicBezTo>
                  <a:pt x="591300" y="1567692"/>
                  <a:pt x="576686" y="1582565"/>
                  <a:pt x="541933" y="1561051"/>
                </a:cubicBezTo>
                <a:cubicBezTo>
                  <a:pt x="537775" y="1570056"/>
                  <a:pt x="508236" y="1570304"/>
                  <a:pt x="472797" y="1568904"/>
                </a:cubicBezTo>
                <a:cubicBezTo>
                  <a:pt x="458898" y="1573560"/>
                  <a:pt x="425270" y="1567476"/>
                  <a:pt x="396059" y="1560970"/>
                </a:cubicBezTo>
                <a:cubicBezTo>
                  <a:pt x="431016" y="1548467"/>
                  <a:pt x="332180" y="1575204"/>
                  <a:pt x="336819" y="1560892"/>
                </a:cubicBezTo>
                <a:cubicBezTo>
                  <a:pt x="292157" y="1552383"/>
                  <a:pt x="263346" y="1557575"/>
                  <a:pt x="267163" y="1531913"/>
                </a:cubicBezTo>
                <a:cubicBezTo>
                  <a:pt x="253228" y="1516946"/>
                  <a:pt x="198100" y="1540864"/>
                  <a:pt x="196644" y="1524565"/>
                </a:cubicBezTo>
                <a:cubicBezTo>
                  <a:pt x="172602" y="1535342"/>
                  <a:pt x="127394" y="1518578"/>
                  <a:pt x="86819" y="1519517"/>
                </a:cubicBezTo>
                <a:cubicBezTo>
                  <a:pt x="78537" y="1512257"/>
                  <a:pt x="69224" y="1512723"/>
                  <a:pt x="53369" y="1516853"/>
                </a:cubicBezTo>
                <a:cubicBezTo>
                  <a:pt x="37131" y="1517503"/>
                  <a:pt x="19976" y="1516838"/>
                  <a:pt x="2359" y="1515247"/>
                </a:cubicBezTo>
                <a:lnTo>
                  <a:pt x="0" y="1514932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318CE5-C7A0-495C-BC5F-B146F86A2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7968" y="818775"/>
            <a:ext cx="8423238" cy="705227"/>
          </a:xfrm>
        </p:spPr>
        <p:txBody>
          <a:bodyPr anchor="b">
            <a:normAutofit/>
          </a:bodyPr>
          <a:lstStyle/>
          <a:p>
            <a:r>
              <a:rPr lang="nl-NL" sz="3200"/>
              <a:t>VISIE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9801A5-5EE3-4F4F-B503-BDB3D14B8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5307" y="1536961"/>
            <a:ext cx="7124132" cy="333085"/>
          </a:xfrm>
        </p:spPr>
        <p:txBody>
          <a:bodyPr>
            <a:normAutofit/>
          </a:bodyPr>
          <a:lstStyle/>
          <a:p>
            <a:endParaRPr lang="nl-NL" sz="160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DCE5572-4319-4D42-813F-C8C69C08C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549" y="25635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02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6" name="Rectangle 72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74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8B9981-EA93-4035-B7C0-09FB6900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3622"/>
            <a:ext cx="4282380" cy="1322944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tx1">
                    <a:lumMod val="85000"/>
                    <a:lumOff val="15000"/>
                  </a:schemeClr>
                </a:solidFill>
              </a:rPr>
              <a:t>Natte natuur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37D4C8-F660-4784-A68E-7698332AB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207977"/>
            <a:ext cx="3968365" cy="4046401"/>
          </a:xfrm>
        </p:spPr>
        <p:txBody>
          <a:bodyPr>
            <a:normAutofit/>
          </a:bodyPr>
          <a:lstStyle/>
          <a:p>
            <a:endParaRPr lang="nl-NL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D3AE95D-EF07-460C-A0AD-9BF23E8F4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4" r="3" b="10699"/>
          <a:stretch/>
        </p:blipFill>
        <p:spPr bwMode="auto"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9B6E894-A415-4C79-BED3-158102E0C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0" r="-3" b="-3"/>
          <a:stretch/>
        </p:blipFill>
        <p:spPr bwMode="auto"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271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39CD8D-00CB-4453-B8E7-72BADCAF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3622"/>
            <a:ext cx="4282380" cy="13229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Escape room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B3CCA4-487E-486C-92CB-4652D6978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207977"/>
            <a:ext cx="3968365" cy="4046401"/>
          </a:xfrm>
        </p:spPr>
        <p:txBody>
          <a:bodyPr>
            <a:normAutofit/>
          </a:bodyPr>
          <a:lstStyle/>
          <a:p>
            <a:endParaRPr lang="nl-NL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A6E0353B-85C0-4214-AE62-6CB72A162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r="3" b="10002"/>
          <a:stretch/>
        </p:blipFill>
        <p:spPr bwMode="auto"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fbeelding">
            <a:extLst>
              <a:ext uri="{FF2B5EF4-FFF2-40B4-BE49-F238E27FC236}">
                <a16:creationId xmlns:a16="http://schemas.microsoft.com/office/drawing/2014/main" id="{276B3E24-F816-452D-981F-2010767F3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 r="-3" b="14465"/>
          <a:stretch/>
        </p:blipFill>
        <p:spPr bwMode="auto"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814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3703F2-1D1C-4366-AE20-9BF64ED9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3622"/>
            <a:ext cx="4282380" cy="13229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Kinderboerderij</a:t>
            </a:r>
          </a:p>
        </p:txBody>
      </p:sp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3F6115F8-752E-486E-925D-B344F92AD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207977"/>
            <a:ext cx="3968365" cy="4046401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6" name="Picture 4" descr="Kinderboerderij De Sik | Welkom in Breda">
            <a:extLst>
              <a:ext uri="{FF2B5EF4-FFF2-40B4-BE49-F238E27FC236}">
                <a16:creationId xmlns:a16="http://schemas.microsoft.com/office/drawing/2014/main" id="{2DE2F824-28A4-444C-BE27-DCEB75A97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9" r="3" b="20635"/>
          <a:stretch/>
        </p:blipFill>
        <p:spPr bwMode="auto"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ieuwe wijk met 4500 woningen verdrijft volkstuinders Nieuw Vredelust | Het  Parool">
            <a:extLst>
              <a:ext uri="{FF2B5EF4-FFF2-40B4-BE49-F238E27FC236}">
                <a16:creationId xmlns:a16="http://schemas.microsoft.com/office/drawing/2014/main" id="{C9A0DDFE-CA88-41B6-914C-043848236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6" r="-3" b="12611"/>
          <a:stretch/>
        </p:blipFill>
        <p:spPr bwMode="auto"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0608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Kantoorthema</vt:lpstr>
      <vt:lpstr>De stelling van Willemstad </vt:lpstr>
      <vt:lpstr>PowerPoint Presentation</vt:lpstr>
      <vt:lpstr>PowerPoint Presentation</vt:lpstr>
      <vt:lpstr>PowerPoint Presentation</vt:lpstr>
      <vt:lpstr>PowerPoint Presentation</vt:lpstr>
      <vt:lpstr>VISIE</vt:lpstr>
      <vt:lpstr>Natte natuur</vt:lpstr>
      <vt:lpstr>Escape room</vt:lpstr>
      <vt:lpstr>Kinderboerderij</vt:lpstr>
      <vt:lpstr>Geocache</vt:lpstr>
      <vt:lpstr>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stelling van Willemstad </dc:title>
  <dc:creator>Maas, Bieke (192947)</dc:creator>
  <cp:revision>1</cp:revision>
  <dcterms:created xsi:type="dcterms:W3CDTF">2021-04-16T14:23:49Z</dcterms:created>
  <dcterms:modified xsi:type="dcterms:W3CDTF">2021-04-16T15:30:30Z</dcterms:modified>
</cp:coreProperties>
</file>